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2192" y="-8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2D2-81E3-DC44-89F0-FC1C724382A6}" type="datetimeFigureOut">
              <a:rPr lang="en-US" smtClean="0"/>
              <a:t>14/09/15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AE1E-52F4-DC4B-82A3-52B7E0FD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2D2-81E3-DC44-89F0-FC1C724382A6}" type="datetimeFigureOut">
              <a:rPr lang="en-US" smtClean="0"/>
              <a:t>14/09/15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AE1E-52F4-DC4B-82A3-52B7E0FD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62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2D2-81E3-DC44-89F0-FC1C724382A6}" type="datetimeFigureOut">
              <a:rPr lang="en-US" smtClean="0"/>
              <a:t>14/09/15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AE1E-52F4-DC4B-82A3-52B7E0FD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4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2D2-81E3-DC44-89F0-FC1C724382A6}" type="datetimeFigureOut">
              <a:rPr lang="en-US" smtClean="0"/>
              <a:t>14/09/15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AE1E-52F4-DC4B-82A3-52B7E0FD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97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2D2-81E3-DC44-89F0-FC1C724382A6}" type="datetimeFigureOut">
              <a:rPr lang="en-US" smtClean="0"/>
              <a:t>14/09/15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AE1E-52F4-DC4B-82A3-52B7E0FD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10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2D2-81E3-DC44-89F0-FC1C724382A6}" type="datetimeFigureOut">
              <a:rPr lang="en-US" smtClean="0"/>
              <a:t>14/09/15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AE1E-52F4-DC4B-82A3-52B7E0FD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2D2-81E3-DC44-89F0-FC1C724382A6}" type="datetimeFigureOut">
              <a:rPr lang="en-US" smtClean="0"/>
              <a:t>14/09/15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AE1E-52F4-DC4B-82A3-52B7E0FD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71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2D2-81E3-DC44-89F0-FC1C724382A6}" type="datetimeFigureOut">
              <a:rPr lang="en-US" smtClean="0"/>
              <a:t>14/09/15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AE1E-52F4-DC4B-82A3-52B7E0FD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6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2D2-81E3-DC44-89F0-FC1C724382A6}" type="datetimeFigureOut">
              <a:rPr lang="en-US" smtClean="0"/>
              <a:t>14/09/15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AE1E-52F4-DC4B-82A3-52B7E0FD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3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2D2-81E3-DC44-89F0-FC1C724382A6}" type="datetimeFigureOut">
              <a:rPr lang="en-US" smtClean="0"/>
              <a:t>14/09/15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AE1E-52F4-DC4B-82A3-52B7E0FD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3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2D2-81E3-DC44-89F0-FC1C724382A6}" type="datetimeFigureOut">
              <a:rPr lang="en-US" smtClean="0"/>
              <a:t>14/09/15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AE1E-52F4-DC4B-82A3-52B7E0FD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49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C32D2-81E3-DC44-89F0-FC1C724382A6}" type="datetimeFigureOut">
              <a:rPr lang="en-US" smtClean="0"/>
              <a:t>14/09/15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EAE1E-52F4-DC4B-82A3-52B7E0FD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9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2852" y="87282"/>
            <a:ext cx="6572296" cy="9808943"/>
            <a:chOff x="142852" y="87282"/>
            <a:chExt cx="6572296" cy="9808943"/>
          </a:xfrm>
        </p:grpSpPr>
        <p:sp>
          <p:nvSpPr>
            <p:cNvPr id="4" name="TextBox 3"/>
            <p:cNvSpPr txBox="1"/>
            <p:nvPr/>
          </p:nvSpPr>
          <p:spPr>
            <a:xfrm>
              <a:off x="142852" y="375890"/>
              <a:ext cx="3357586" cy="61555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NZ" sz="1200" dirty="0" smtClean="0"/>
                <a:t>DATE: </a:t>
              </a:r>
            </a:p>
            <a:p>
              <a:endParaRPr lang="en-NZ" sz="1200" dirty="0"/>
            </a:p>
            <a:p>
              <a:r>
                <a:rPr lang="en-NZ" sz="1000" dirty="0" smtClean="0"/>
                <a:t>Expected weeks to achieve stated goals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2852" y="1029023"/>
              <a:ext cx="3357586" cy="1384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NZ" sz="1200" dirty="0" smtClean="0"/>
                <a:t>REVIEW/COMMENT:</a:t>
              </a:r>
            </a:p>
            <a:p>
              <a:endParaRPr lang="en-NZ" sz="1200" dirty="0" smtClean="0"/>
            </a:p>
            <a:p>
              <a:endParaRPr lang="en-NZ" sz="1200" dirty="0" smtClean="0"/>
            </a:p>
            <a:p>
              <a:endParaRPr lang="en-NZ" sz="1200" dirty="0" smtClean="0"/>
            </a:p>
            <a:p>
              <a:endParaRPr lang="en-NZ" sz="1200" dirty="0"/>
            </a:p>
            <a:p>
              <a:endParaRPr lang="en-NZ" sz="1200" dirty="0" smtClean="0"/>
            </a:p>
            <a:p>
              <a:endParaRPr lang="en-NZ" sz="12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2852" y="3504841"/>
              <a:ext cx="3357586" cy="1384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200" dirty="0" smtClean="0"/>
                <a:t>PATTERN</a:t>
              </a:r>
            </a:p>
            <a:p>
              <a:pPr>
                <a:buFont typeface="Arial" pitchFamily="34" charset="0"/>
                <a:buChar char="•"/>
              </a:pPr>
              <a:r>
                <a:rPr lang="en-AU" sz="1200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</a:p>
            <a:p>
              <a:endParaRPr lang="en-AU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AU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AU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AU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14752" y="379258"/>
              <a:ext cx="3000396" cy="19389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200" dirty="0" smtClean="0"/>
                <a:t>CONTEXT: Life skills maths</a:t>
              </a:r>
            </a:p>
            <a:p>
              <a:pPr>
                <a:buFont typeface="Arial" pitchFamily="34" charset="0"/>
                <a:buChar char="•"/>
              </a:pPr>
              <a:r>
                <a:rPr lang="en-AU" sz="1200" dirty="0" smtClean="0">
                  <a:solidFill>
                    <a:schemeClr val="accent1"/>
                  </a:solidFill>
                </a:rPr>
                <a:t> </a:t>
              </a:r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2852" y="2451598"/>
              <a:ext cx="3357586" cy="10156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NZ" sz="1200" dirty="0" smtClean="0"/>
                <a:t>COUNTING</a:t>
              </a:r>
              <a:endParaRPr lang="en-NZ" sz="1200" u="sng" dirty="0" smtClean="0"/>
            </a:p>
            <a:p>
              <a:pPr>
                <a:buFont typeface="Arial" pitchFamily="34" charset="0"/>
                <a:buChar char="•"/>
              </a:pPr>
              <a:r>
                <a:rPr lang="en-AU" sz="1200" dirty="0" smtClean="0">
                  <a:solidFill>
                    <a:schemeClr val="accent1"/>
                  </a:solidFill>
                </a:rPr>
                <a:t>  </a:t>
              </a:r>
              <a:endParaRPr lang="en-AU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pPr>
                <a:buFont typeface="Arial" pitchFamily="34" charset="0"/>
                <a:buChar char="•"/>
              </a:pPr>
              <a:endParaRPr lang="en-AU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AU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2852" y="4927416"/>
              <a:ext cx="3357586" cy="1384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200" dirty="0" smtClean="0"/>
                <a:t>NUMBER &amp; the NUMBER SYSTEM</a:t>
              </a:r>
            </a:p>
            <a:p>
              <a:pPr>
                <a:buFont typeface="Arial" pitchFamily="34" charset="0"/>
                <a:buChar char="•"/>
              </a:pPr>
              <a:r>
                <a:rPr lang="en-AU" sz="1200" dirty="0" smtClean="0">
                  <a:solidFill>
                    <a:schemeClr val="accent1"/>
                  </a:solidFill>
                </a:rPr>
                <a:t> </a:t>
              </a:r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714752" y="5728940"/>
              <a:ext cx="3000396" cy="415498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NZ" sz="1200" dirty="0" smtClean="0"/>
                <a:t>Evaluation and recommendations:</a:t>
              </a:r>
            </a:p>
            <a:p>
              <a:pPr marL="228600" indent="-228600">
                <a:lnSpc>
                  <a:spcPct val="200000"/>
                </a:lnSpc>
                <a:buAutoNum type="arabicPeriod"/>
              </a:pPr>
              <a:r>
                <a:rPr lang="en-AU" sz="1200" dirty="0" smtClean="0"/>
                <a:t>COUNTING</a:t>
              </a:r>
              <a:endParaRPr lang="en-NZ" sz="1200" u="sng" dirty="0" smtClean="0"/>
            </a:p>
            <a:p>
              <a:pPr>
                <a:lnSpc>
                  <a:spcPct val="200000"/>
                </a:lnSpc>
              </a:pPr>
              <a:r>
                <a:rPr lang="en-AU" sz="1200" dirty="0" smtClean="0"/>
                <a:t>2. PATTERN</a:t>
              </a:r>
            </a:p>
            <a:p>
              <a:pPr>
                <a:lnSpc>
                  <a:spcPct val="200000"/>
                </a:lnSpc>
              </a:pPr>
              <a:endParaRPr lang="en-NZ" sz="1200" u="sng" dirty="0" smtClean="0"/>
            </a:p>
            <a:p>
              <a:pPr>
                <a:lnSpc>
                  <a:spcPct val="200000"/>
                </a:lnSpc>
              </a:pPr>
              <a:r>
                <a:rPr lang="en-AU" sz="1200" smtClean="0"/>
                <a:t>3. NNS</a:t>
              </a:r>
              <a:endParaRPr lang="en-AU" sz="1200" dirty="0" smtClean="0"/>
            </a:p>
            <a:p>
              <a:pPr>
                <a:lnSpc>
                  <a:spcPct val="200000"/>
                </a:lnSpc>
              </a:pPr>
              <a:endParaRPr lang="en-AU" sz="1200" dirty="0"/>
            </a:p>
            <a:p>
              <a:pPr>
                <a:lnSpc>
                  <a:spcPct val="200000"/>
                </a:lnSpc>
              </a:pPr>
              <a:r>
                <a:rPr lang="en-AU" sz="1200" dirty="0" smtClean="0"/>
                <a:t>4. CALCULATING</a:t>
              </a:r>
            </a:p>
            <a:p>
              <a:pPr>
                <a:lnSpc>
                  <a:spcPct val="200000"/>
                </a:lnSpc>
              </a:pPr>
              <a:endParaRPr lang="en-NZ" sz="1200" u="sng" dirty="0" smtClean="0"/>
            </a:p>
            <a:p>
              <a:pPr>
                <a:lnSpc>
                  <a:spcPct val="200000"/>
                </a:lnSpc>
              </a:pPr>
              <a:r>
                <a:rPr lang="en-AU" sz="1200" dirty="0" smtClean="0"/>
                <a:t>4. CONTEXT</a:t>
              </a:r>
            </a:p>
            <a:p>
              <a:pPr>
                <a:lnSpc>
                  <a:spcPct val="200000"/>
                </a:lnSpc>
              </a:pPr>
              <a:endParaRPr lang="en-NZ" sz="1200" u="sng" dirty="0" smtClean="0"/>
            </a:p>
            <a:p>
              <a:endParaRPr lang="en-NZ" sz="1200" dirty="0" smtClean="0"/>
            </a:p>
            <a:p>
              <a:endParaRPr lang="en-NZ" sz="1200" dirty="0"/>
            </a:p>
            <a:p>
              <a:endParaRPr lang="en-NZ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714752" y="2363009"/>
              <a:ext cx="3000396" cy="10156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200" dirty="0" smtClean="0"/>
                <a:t>REWARD/GAMES</a:t>
              </a:r>
            </a:p>
            <a:p>
              <a:endParaRPr lang="en-NZ" sz="1200" dirty="0" smtClean="0"/>
            </a:p>
            <a:p>
              <a:endParaRPr lang="en-NZ" sz="1200" dirty="0"/>
            </a:p>
            <a:p>
              <a:endParaRPr lang="en-NZ" sz="1200" dirty="0" smtClean="0"/>
            </a:p>
            <a:p>
              <a:endParaRPr lang="en-NZ" sz="12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14752" y="4668519"/>
              <a:ext cx="3000396" cy="10156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NZ" sz="1200" dirty="0" smtClean="0"/>
                <a:t>ASSESSMENT</a:t>
              </a:r>
            </a:p>
            <a:p>
              <a:r>
                <a:rPr lang="en-NZ" sz="1200" dirty="0" smtClean="0"/>
                <a:t>Individual Record of Progress</a:t>
              </a:r>
            </a:p>
            <a:p>
              <a:endParaRPr lang="en-NZ" sz="1200" dirty="0"/>
            </a:p>
            <a:p>
              <a:endParaRPr lang="en-NZ" sz="1200" dirty="0" smtClean="0"/>
            </a:p>
            <a:p>
              <a:endParaRPr lang="en-NZ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2852" y="8141898"/>
              <a:ext cx="3357586" cy="17543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NZ" sz="1200" dirty="0" smtClean="0"/>
                <a:t>MEMORY</a:t>
              </a:r>
            </a:p>
            <a:p>
              <a:pPr>
                <a:buFont typeface="Arial" pitchFamily="34" charset="0"/>
                <a:buChar char="•"/>
              </a:pPr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pPr>
                <a:buFont typeface="Arial" pitchFamily="34" charset="0"/>
                <a:buChar char="•"/>
              </a:pPr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pPr>
                <a:buFont typeface="Arial" pitchFamily="34" charset="0"/>
                <a:buChar char="•"/>
              </a:pPr>
              <a:endParaRPr lang="en-NZ" sz="1200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>
                <a:buFont typeface="Arial" pitchFamily="34" charset="0"/>
                <a:buChar char="•"/>
              </a:pPr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pPr>
                <a:buFont typeface="Arial" pitchFamily="34" charset="0"/>
                <a:buChar char="•"/>
              </a:pPr>
              <a:endParaRPr lang="en-NZ" sz="1200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>
                <a:buFont typeface="Arial" pitchFamily="34" charset="0"/>
                <a:buChar char="•"/>
              </a:pPr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pPr>
                <a:buFont typeface="Arial" pitchFamily="34" charset="0"/>
                <a:buChar char="•"/>
              </a:pPr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pPr>
                <a:buFont typeface="Arial" pitchFamily="34" charset="0"/>
                <a:buChar char="•"/>
              </a:pPr>
              <a:endParaRPr lang="en-NZ" sz="1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14752" y="3423431"/>
              <a:ext cx="3000396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NZ" sz="1200" dirty="0" smtClean="0"/>
                <a:t>HOME LEARNING</a:t>
              </a:r>
            </a:p>
            <a:p>
              <a:endParaRPr lang="en-NZ" sz="1200" dirty="0"/>
            </a:p>
            <a:p>
              <a:endParaRPr lang="en-NZ" sz="1200" dirty="0"/>
            </a:p>
            <a:p>
              <a:endParaRPr lang="en-NZ" sz="1200" dirty="0" smtClean="0"/>
            </a:p>
            <a:p>
              <a:endParaRPr lang="en-NZ" sz="1200" dirty="0" smtClean="0"/>
            </a:p>
            <a:p>
              <a:endParaRPr lang="en-NZ" sz="12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8252" y="87282"/>
              <a:ext cx="335758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NZ" sz="1200" b="1" dirty="0" smtClean="0"/>
                <a:t>BB Medium Term Planning for:</a:t>
              </a:r>
            </a:p>
            <a:p>
              <a:endParaRPr lang="en-NZ" sz="12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2852" y="6349991"/>
              <a:ext cx="3357586" cy="17543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200" dirty="0" smtClean="0"/>
                <a:t>CALCULATING</a:t>
              </a:r>
            </a:p>
            <a:p>
              <a:pPr>
                <a:buFont typeface="Arial" pitchFamily="34" charset="0"/>
                <a:buChar char="•"/>
              </a:pPr>
              <a:r>
                <a:rPr lang="en-AU" sz="1200" dirty="0" smtClean="0">
                  <a:solidFill>
                    <a:schemeClr val="accent1"/>
                  </a:solidFill>
                </a:rPr>
                <a:t> </a:t>
              </a:r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lang="en-NZ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83781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63</Words>
  <Application>Microsoft Macintosh PowerPoint</Application>
  <PresentationFormat>A4 Paper (210x297 mm)</PresentationFormat>
  <Paragraphs>65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Margi</dc:creator>
  <cp:keywords/>
  <dc:description/>
  <cp:lastModifiedBy>Margi</cp:lastModifiedBy>
  <cp:revision>7</cp:revision>
  <cp:lastPrinted>2015-09-14T07:57:15Z</cp:lastPrinted>
  <dcterms:created xsi:type="dcterms:W3CDTF">2014-02-26T02:22:16Z</dcterms:created>
  <dcterms:modified xsi:type="dcterms:W3CDTF">2015-09-14T08:34:11Z</dcterms:modified>
  <cp:category/>
</cp:coreProperties>
</file>