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/>
    <p:restoredTop sz="94638"/>
  </p:normalViewPr>
  <p:slideViewPr>
    <p:cSldViewPr snapToGrid="0" snapToObjects="1">
      <p:cViewPr varScale="1">
        <p:scale>
          <a:sx n="91" d="100"/>
          <a:sy n="91" d="100"/>
        </p:scale>
        <p:origin x="20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90BA-48D8-0F4C-A094-082D047AD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C136E-205E-0346-AC5C-ED1151DDD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0F7B4-6370-9344-B858-249DD5DE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F230E-D1FE-C54C-9359-2A2A307D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E50F-5153-F14C-BDDA-6194AE34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13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B5D7F-2064-784E-81C5-58849511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108C8-EE73-9A4B-8327-2E454855B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D0051-E8D7-3045-B43E-2B2C74CC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4841E-5EFE-924E-B264-3EE2BB74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E9983-9DB3-F84B-BF36-AE570F619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44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9BBE70-9EFD-1D4B-94A0-709F87FC3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2DB42E-5D6F-E144-842C-6B9C06D08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A7EFD-51FA-F04D-A182-B3961CB3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DBFC9-00BF-F444-9C83-F9CB1AC6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9BE2C-9C0F-D040-9D01-04E70D48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9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7C93-2364-9A46-BF2A-A0049F6BA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C577A-ECED-EB45-836F-C4324C68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BB2F-CB97-2144-A847-AC31A84DE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EF634-2748-2F4C-99CE-C190165F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8B81-7BF7-5845-826D-3B6CC51A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67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4EF7-938A-4745-B846-913E4EAE7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3C582-90C8-6E41-B47F-ACBAA14DE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CB1BC-6FD7-4947-9515-EA0C7269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E4335-CD7F-BB4D-9692-EAA700D7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A1143-5EB9-0541-ADA0-A17CCD038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94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DE93D-B387-314A-B60E-BECE9877D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CD85-8416-DF4E-8D82-0010AB6E9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CE47E-B6F4-D241-8E28-75E77E8E0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3C316-905E-7042-B5A4-0F3E4D44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9944B-4408-8A48-9542-3CB0CDFF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F73A2-A4F4-9B48-AFD0-28735D28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13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2E8D-7CDF-1346-A999-EA6A31142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17C83-0979-B542-9225-DB90B8A4C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FE69D-4BD3-C649-ABE3-7449E57F8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D363FE-190C-4647-916F-362291E0A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BA0004-30EC-A747-AC2E-92A8E8160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39F62-D72D-BF4D-B0DC-45A3C5DA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2D9800-D5D4-2A4B-92FE-7B14B328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C1C588-492D-8D46-8772-81EEF1F59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5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918C-9540-BF40-B6FD-B79BDF247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082181-F5CB-7A4E-BAD9-064DAEF32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3659F-E1FF-F449-9539-B8765961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FEA36-65EF-B24C-965D-750797BF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24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EB9F00-D80D-434D-A0A2-B7305DE3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94D92-DBA1-C142-AB32-6A40CCB5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5CEF6-930E-C64A-980E-AA8DB7DA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651C-B7FC-3B48-AC6C-FA8B2816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3858B-1CFA-6445-9557-3C1BAE98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50399-3DA1-6040-8161-AA6FA0936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25314-CE68-C449-B833-7A99E42F6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08E0E-36EB-0F40-B000-A20E94BA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F8C37-8471-1A4F-8FC8-1159EB2BC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7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1F91-F15A-0A43-B18A-C09A6874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28A0F-0D68-F144-ADB9-14D87E0AC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AEA50-C2CF-2041-AA52-16F767DC8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ED5B9-C7AB-4848-903F-0BFF0859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93497-CA88-D841-8F14-1602473D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27382-30EE-AA40-AD8E-5C447364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3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605A3-FEC1-DB4F-8703-ACBC709A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F0ADA-AFE5-0F41-BC7E-E78D7A57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4569E-D605-444E-9DD3-B4D9B3EAF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A0F3-84BA-E04D-A448-2B19FDC25C6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28160-C911-1A41-81EC-BE2F1D1C7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DD565-06EA-D546-A1E2-A5038072A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79EA-EDE3-744B-A0A5-0F27FC35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1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5256B6-66D4-5142-B2B9-960C3B6F1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50159"/>
            <a:ext cx="8039100" cy="673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4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5256B6-66D4-5142-B2B9-960C3B6F1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49825" y="605167"/>
            <a:ext cx="6802657" cy="570300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0CCD89-7DF4-8447-A64C-F00B34DDF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51550" y="606800"/>
            <a:ext cx="6822876" cy="571995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1141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5256B6-66D4-5142-B2B9-960C3B6F1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49825" y="605167"/>
            <a:ext cx="6802657" cy="570300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0CCD89-7DF4-8447-A64C-F00B34DDF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51550" y="606800"/>
            <a:ext cx="6822876" cy="571995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4544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5256B6-66D4-5142-B2B9-960C3B6F1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49825" y="605167"/>
            <a:ext cx="6802657" cy="570300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0CCD89-7DF4-8447-A64C-F00B34DDF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51550" y="606800"/>
            <a:ext cx="6822876" cy="571995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05792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 Leech</dc:creator>
  <cp:lastModifiedBy>Margi Leech</cp:lastModifiedBy>
  <cp:revision>4</cp:revision>
  <cp:lastPrinted>2018-10-08T22:13:07Z</cp:lastPrinted>
  <dcterms:created xsi:type="dcterms:W3CDTF">2018-08-31T08:30:11Z</dcterms:created>
  <dcterms:modified xsi:type="dcterms:W3CDTF">2018-10-08T22:27:48Z</dcterms:modified>
</cp:coreProperties>
</file>