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4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9E9C-AB95-4A43-905A-1A70FC8CB246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F337-5D12-D746-92BE-01E88658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1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9E9C-AB95-4A43-905A-1A70FC8CB246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F337-5D12-D746-92BE-01E88658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4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9E9C-AB95-4A43-905A-1A70FC8CB246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F337-5D12-D746-92BE-01E88658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4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9E9C-AB95-4A43-905A-1A70FC8CB246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F337-5D12-D746-92BE-01E88658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2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9E9C-AB95-4A43-905A-1A70FC8CB246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F337-5D12-D746-92BE-01E88658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90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9E9C-AB95-4A43-905A-1A70FC8CB246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F337-5D12-D746-92BE-01E88658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9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9E9C-AB95-4A43-905A-1A70FC8CB246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F337-5D12-D746-92BE-01E88658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9E9C-AB95-4A43-905A-1A70FC8CB246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F337-5D12-D746-92BE-01E88658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7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9E9C-AB95-4A43-905A-1A70FC8CB246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F337-5D12-D746-92BE-01E88658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3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9E9C-AB95-4A43-905A-1A70FC8CB246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F337-5D12-D746-92BE-01E88658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9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9E9C-AB95-4A43-905A-1A70FC8CB246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F337-5D12-D746-92BE-01E88658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8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49E9C-AB95-4A43-905A-1A70FC8CB246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6F337-5D12-D746-92BE-01E886581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3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364752"/>
            <a:ext cx="7772400" cy="1470025"/>
          </a:xfrm>
        </p:spPr>
        <p:txBody>
          <a:bodyPr/>
          <a:lstStyle/>
          <a:p>
            <a:r>
              <a:rPr lang="en-US" dirty="0" smtClean="0"/>
              <a:t>Pictures to cut in half</a:t>
            </a:r>
            <a:endParaRPr lang="en-US" dirty="0"/>
          </a:p>
        </p:txBody>
      </p:sp>
      <p:pic>
        <p:nvPicPr>
          <p:cNvPr id="4" name="Picture 3" descr="imgr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2" y="764988"/>
            <a:ext cx="2959100" cy="2743200"/>
          </a:xfrm>
          <a:prstGeom prst="rect">
            <a:avLst/>
          </a:prstGeo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2600" y="4495800"/>
            <a:ext cx="3441700" cy="2362200"/>
          </a:xfrm>
          <a:prstGeom prst="rect">
            <a:avLst/>
          </a:prstGeom>
        </p:spPr>
      </p:pic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600" y="4377018"/>
            <a:ext cx="3327400" cy="2451100"/>
          </a:xfrm>
          <a:prstGeom prst="rect">
            <a:avLst/>
          </a:prstGeom>
        </p:spPr>
      </p:pic>
      <p:pic>
        <p:nvPicPr>
          <p:cNvPr id="7" name="Picture 6" descr="imgr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0" y="3048747"/>
            <a:ext cx="3403600" cy="2387600"/>
          </a:xfrm>
          <a:prstGeom prst="rect">
            <a:avLst/>
          </a:prstGeom>
        </p:spPr>
      </p:pic>
      <p:pic>
        <p:nvPicPr>
          <p:cNvPr id="8" name="Picture 7" descr="imgr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268" y="1351803"/>
            <a:ext cx="3695700" cy="2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867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Pictures to cut in half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Pictures to cut in half</dc:title>
  <dc:subject/>
  <dc:creator>Margi</dc:creator>
  <cp:keywords/>
  <dc:description/>
  <cp:lastModifiedBy>Margi</cp:lastModifiedBy>
  <cp:revision>1</cp:revision>
  <dcterms:created xsi:type="dcterms:W3CDTF">2015-09-09T23:03:59Z</dcterms:created>
  <dcterms:modified xsi:type="dcterms:W3CDTF">2015-09-09T23:07:09Z</dcterms:modified>
  <cp:category/>
</cp:coreProperties>
</file>