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869" y="-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5A8BC-2BC1-4FAA-AF86-5DA0C142BEF3}" type="datetimeFigureOut">
              <a:rPr lang="en-NZ" smtClean="0"/>
              <a:pPr/>
              <a:t>23/05/2012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14AC3F-DA64-4534-ACB8-2092BB499CC5}" type="slidenum">
              <a:rPr lang="en-NZ" smtClean="0"/>
              <a:pPr/>
              <a:t>‹#›</a:t>
            </a:fld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285453-B2D4-4083-9EB2-9848D15F7FB7}" type="slidenum">
              <a:rPr lang="en-NZ" smtClean="0"/>
              <a:pPr/>
              <a:t>1</a:t>
            </a:fld>
            <a:endParaRPr lang="en-N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14AC3F-DA64-4534-ACB8-2092BB499CC5}" type="slidenum">
              <a:rPr lang="en-NZ" smtClean="0"/>
              <a:pPr/>
              <a:t>2</a:t>
            </a:fld>
            <a:endParaRPr lang="en-N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14AC3F-DA64-4534-ACB8-2092BB499CC5}" type="slidenum">
              <a:rPr lang="en-NZ" smtClean="0"/>
              <a:pPr/>
              <a:t>3</a:t>
            </a:fld>
            <a:endParaRPr lang="en-N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D41A2-6AFE-495D-91F0-5DD72AD86A86}" type="datetimeFigureOut">
              <a:rPr lang="en-NZ" smtClean="0"/>
              <a:pPr/>
              <a:t>23/05/2012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29FF4-EFB6-4189-BC91-21F0263CCE9D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D41A2-6AFE-495D-91F0-5DD72AD86A86}" type="datetimeFigureOut">
              <a:rPr lang="en-NZ" smtClean="0"/>
              <a:pPr/>
              <a:t>23/05/2012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29FF4-EFB6-4189-BC91-21F0263CCE9D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D41A2-6AFE-495D-91F0-5DD72AD86A86}" type="datetimeFigureOut">
              <a:rPr lang="en-NZ" smtClean="0"/>
              <a:pPr/>
              <a:t>23/05/2012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29FF4-EFB6-4189-BC91-21F0263CCE9D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D41A2-6AFE-495D-91F0-5DD72AD86A86}" type="datetimeFigureOut">
              <a:rPr lang="en-NZ" smtClean="0"/>
              <a:pPr/>
              <a:t>23/05/2012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29FF4-EFB6-4189-BC91-21F0263CCE9D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D41A2-6AFE-495D-91F0-5DD72AD86A86}" type="datetimeFigureOut">
              <a:rPr lang="en-NZ" smtClean="0"/>
              <a:pPr/>
              <a:t>23/05/2012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29FF4-EFB6-4189-BC91-21F0263CCE9D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D41A2-6AFE-495D-91F0-5DD72AD86A86}" type="datetimeFigureOut">
              <a:rPr lang="en-NZ" smtClean="0"/>
              <a:pPr/>
              <a:t>23/05/2012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29FF4-EFB6-4189-BC91-21F0263CCE9D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D41A2-6AFE-495D-91F0-5DD72AD86A86}" type="datetimeFigureOut">
              <a:rPr lang="en-NZ" smtClean="0"/>
              <a:pPr/>
              <a:t>23/05/2012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29FF4-EFB6-4189-BC91-21F0263CCE9D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D41A2-6AFE-495D-91F0-5DD72AD86A86}" type="datetimeFigureOut">
              <a:rPr lang="en-NZ" smtClean="0"/>
              <a:pPr/>
              <a:t>23/05/2012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29FF4-EFB6-4189-BC91-21F0263CCE9D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D41A2-6AFE-495D-91F0-5DD72AD86A86}" type="datetimeFigureOut">
              <a:rPr lang="en-NZ" smtClean="0"/>
              <a:pPr/>
              <a:t>23/05/2012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29FF4-EFB6-4189-BC91-21F0263CCE9D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D41A2-6AFE-495D-91F0-5DD72AD86A86}" type="datetimeFigureOut">
              <a:rPr lang="en-NZ" smtClean="0"/>
              <a:pPr/>
              <a:t>23/05/2012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29FF4-EFB6-4189-BC91-21F0263CCE9D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D41A2-6AFE-495D-91F0-5DD72AD86A86}" type="datetimeFigureOut">
              <a:rPr lang="en-NZ" smtClean="0"/>
              <a:pPr/>
              <a:t>23/05/2012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29FF4-EFB6-4189-BC91-21F0263CCE9D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7D41A2-6AFE-495D-91F0-5DD72AD86A86}" type="datetimeFigureOut">
              <a:rPr lang="en-NZ" smtClean="0"/>
              <a:pPr/>
              <a:t>23/05/2012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729FF4-EFB6-4189-BC91-21F0263CCE9D}" type="slidenum">
              <a:rPr lang="en-NZ" smtClean="0"/>
              <a:pPr/>
              <a:t>‹#›</a:t>
            </a:fld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52" y="107504"/>
            <a:ext cx="3357586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NZ" sz="1200" b="1" dirty="0" smtClean="0"/>
              <a:t>Numeracy-Closing the Gap – long term plan</a:t>
            </a:r>
          </a:p>
          <a:p>
            <a:r>
              <a:rPr lang="en-NZ" sz="800" dirty="0" smtClean="0"/>
              <a:t>Date:		Week(s)</a:t>
            </a:r>
          </a:p>
          <a:p>
            <a:endParaRPr lang="en-NZ" sz="800" dirty="0" smtClean="0"/>
          </a:p>
          <a:p>
            <a:r>
              <a:rPr lang="en-NZ" sz="800" dirty="0" smtClean="0"/>
              <a:t>Student name</a:t>
            </a:r>
          </a:p>
          <a:p>
            <a:endParaRPr lang="en-NZ" sz="1200" dirty="0"/>
          </a:p>
        </p:txBody>
      </p:sp>
      <p:sp>
        <p:nvSpPr>
          <p:cNvPr id="3" name="TextBox 2"/>
          <p:cNvSpPr txBox="1"/>
          <p:nvPr/>
        </p:nvSpPr>
        <p:spPr>
          <a:xfrm>
            <a:off x="142852" y="1000100"/>
            <a:ext cx="3357586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NZ" sz="1200" dirty="0" smtClean="0"/>
              <a:t>Review:</a:t>
            </a:r>
          </a:p>
          <a:p>
            <a:endParaRPr lang="en-NZ" sz="1200" dirty="0" smtClean="0"/>
          </a:p>
          <a:p>
            <a:endParaRPr lang="en-NZ" sz="1200" dirty="0" smtClean="0"/>
          </a:p>
          <a:p>
            <a:endParaRPr lang="en-NZ" sz="1200" dirty="0" smtClean="0"/>
          </a:p>
          <a:p>
            <a:endParaRPr lang="en-NZ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142852" y="4000496"/>
            <a:ext cx="3357586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sz="1200" dirty="0" smtClean="0"/>
              <a:t>Pattern</a:t>
            </a:r>
          </a:p>
          <a:p>
            <a:pPr>
              <a:buFont typeface="Arial" pitchFamily="34" charset="0"/>
              <a:buChar char="•"/>
            </a:pPr>
            <a:r>
              <a:rPr lang="en-AU" sz="1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endParaRPr lang="en-AU" sz="12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AU" sz="12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AU" sz="12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AU" sz="12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AU" sz="12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AU" sz="12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NZ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3714752" y="71406"/>
            <a:ext cx="3000396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sz="1200" dirty="0" smtClean="0"/>
              <a:t>Life skills maths/Curriculum Links</a:t>
            </a:r>
          </a:p>
          <a:p>
            <a:pPr>
              <a:buFont typeface="Arial" pitchFamily="34" charset="0"/>
              <a:buChar char="•"/>
            </a:pPr>
            <a:r>
              <a:rPr lang="en-AU" sz="1200" dirty="0" smtClean="0">
                <a:solidFill>
                  <a:schemeClr val="accent1"/>
                </a:solidFill>
              </a:rPr>
              <a:t> </a:t>
            </a:r>
            <a:endParaRPr lang="en-NZ" sz="12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NZ" sz="12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NZ" sz="12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NZ" sz="12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NZ" sz="12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NZ" sz="12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NZ" sz="12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NZ" sz="12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NZ" sz="12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NZ" sz="12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NZ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142852" y="2143108"/>
            <a:ext cx="3357586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NZ" sz="1200" dirty="0" smtClean="0"/>
              <a:t>Counting</a:t>
            </a:r>
            <a:endParaRPr lang="en-NZ" sz="1200" u="sng" dirty="0" smtClean="0"/>
          </a:p>
          <a:p>
            <a:pPr>
              <a:buFont typeface="Arial" pitchFamily="34" charset="0"/>
              <a:buChar char="•"/>
            </a:pPr>
            <a:r>
              <a:rPr lang="en-AU" sz="1200" dirty="0" smtClean="0">
                <a:solidFill>
                  <a:schemeClr val="accent1"/>
                </a:solidFill>
              </a:rPr>
              <a:t>  </a:t>
            </a:r>
            <a:endParaRPr lang="en-AU" sz="1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AU" sz="1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AU" sz="1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AU" sz="1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AU" sz="1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AU" sz="1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AU" sz="12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NZ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142852" y="5857884"/>
            <a:ext cx="3357586" cy="2123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sz="1200" dirty="0" smtClean="0"/>
              <a:t>Number Activities</a:t>
            </a:r>
          </a:p>
          <a:p>
            <a:pPr>
              <a:buFont typeface="Arial" pitchFamily="34" charset="0"/>
              <a:buChar char="•"/>
            </a:pPr>
            <a:r>
              <a:rPr lang="en-AU" sz="1200" dirty="0" smtClean="0">
                <a:solidFill>
                  <a:schemeClr val="accent1"/>
                </a:solidFill>
              </a:rPr>
              <a:t> </a:t>
            </a:r>
            <a:endParaRPr lang="en-NZ" sz="12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NZ" sz="12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NZ" sz="12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NZ" sz="12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NZ" sz="12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NZ" sz="12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NZ" sz="12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NZ" sz="12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NZ" sz="12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NZ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3714752" y="5353050"/>
            <a:ext cx="3000396" cy="35394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NZ" sz="1200" dirty="0" smtClean="0"/>
              <a:t>Evaluation and recommendations:</a:t>
            </a:r>
          </a:p>
          <a:p>
            <a:pPr marL="228600" indent="-228600">
              <a:lnSpc>
                <a:spcPct val="200000"/>
              </a:lnSpc>
              <a:buAutoNum type="arabicPeriod"/>
            </a:pPr>
            <a:r>
              <a:rPr lang="en-AU" sz="800" dirty="0" smtClean="0"/>
              <a:t>Counting</a:t>
            </a:r>
          </a:p>
          <a:p>
            <a:pPr marL="228600" indent="-228600">
              <a:lnSpc>
                <a:spcPct val="200000"/>
              </a:lnSpc>
              <a:buAutoNum type="arabicPeriod"/>
            </a:pPr>
            <a:endParaRPr lang="en-NZ" sz="1200" u="sng" dirty="0" smtClean="0"/>
          </a:p>
          <a:p>
            <a:pPr>
              <a:lnSpc>
                <a:spcPct val="200000"/>
              </a:lnSpc>
            </a:pPr>
            <a:r>
              <a:rPr lang="en-AU" sz="800" dirty="0" smtClean="0"/>
              <a:t>2. Pattern</a:t>
            </a:r>
          </a:p>
          <a:p>
            <a:pPr>
              <a:lnSpc>
                <a:spcPct val="200000"/>
              </a:lnSpc>
            </a:pPr>
            <a:endParaRPr lang="en-NZ" sz="1200" u="sng" dirty="0" smtClean="0"/>
          </a:p>
          <a:p>
            <a:pPr>
              <a:lnSpc>
                <a:spcPct val="200000"/>
              </a:lnSpc>
            </a:pPr>
            <a:r>
              <a:rPr lang="en-AU" sz="800" dirty="0" smtClean="0"/>
              <a:t>3.Activities</a:t>
            </a:r>
          </a:p>
          <a:p>
            <a:pPr>
              <a:lnSpc>
                <a:spcPct val="200000"/>
              </a:lnSpc>
            </a:pPr>
            <a:endParaRPr lang="en-NZ" sz="1200" u="sng" dirty="0" smtClean="0"/>
          </a:p>
          <a:p>
            <a:pPr>
              <a:lnSpc>
                <a:spcPct val="200000"/>
              </a:lnSpc>
            </a:pPr>
            <a:endParaRPr lang="en-NZ" sz="1200" u="sng" dirty="0" smtClean="0"/>
          </a:p>
          <a:p>
            <a:pPr>
              <a:lnSpc>
                <a:spcPct val="200000"/>
              </a:lnSpc>
            </a:pPr>
            <a:r>
              <a:rPr lang="en-AU" sz="800" dirty="0" smtClean="0"/>
              <a:t>4. Life skills maths</a:t>
            </a:r>
          </a:p>
          <a:p>
            <a:pPr>
              <a:lnSpc>
                <a:spcPct val="200000"/>
              </a:lnSpc>
            </a:pPr>
            <a:endParaRPr lang="en-NZ" sz="1200" u="sng" dirty="0" smtClean="0"/>
          </a:p>
          <a:p>
            <a:pPr>
              <a:lnSpc>
                <a:spcPct val="200000"/>
              </a:lnSpc>
            </a:pPr>
            <a:r>
              <a:rPr lang="en-AU" sz="800" dirty="0" smtClean="0"/>
              <a:t>5. Reward/game</a:t>
            </a:r>
            <a:endParaRPr lang="en-NZ" sz="800" dirty="0" smtClean="0"/>
          </a:p>
          <a:p>
            <a:endParaRPr lang="en-NZ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3714752" y="2500299"/>
            <a:ext cx="3000396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sz="1200" dirty="0" smtClean="0"/>
              <a:t>Reward/Game</a:t>
            </a:r>
            <a:endParaRPr lang="en-NZ" sz="1200" dirty="0" smtClean="0"/>
          </a:p>
          <a:p>
            <a:endParaRPr lang="en-NZ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3714752" y="3851920"/>
            <a:ext cx="3000396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NZ" sz="1200" dirty="0" smtClean="0"/>
              <a:t>Assessment- </a:t>
            </a:r>
            <a:r>
              <a:rPr lang="en-NZ" sz="800" dirty="0" smtClean="0"/>
              <a:t>Refer Record of Progress</a:t>
            </a:r>
          </a:p>
          <a:p>
            <a:endParaRPr lang="en-NZ" sz="1200" dirty="0" smtClean="0"/>
          </a:p>
          <a:p>
            <a:endParaRPr lang="en-NZ" sz="1200" dirty="0"/>
          </a:p>
          <a:p>
            <a:endParaRPr lang="en-NZ" sz="1200" dirty="0" smtClean="0"/>
          </a:p>
          <a:p>
            <a:endParaRPr lang="en-NZ" sz="1200" dirty="0"/>
          </a:p>
          <a:p>
            <a:endParaRPr lang="en-NZ" sz="1200" dirty="0" smtClean="0"/>
          </a:p>
          <a:p>
            <a:endParaRPr lang="en-NZ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142852" y="8072462"/>
            <a:ext cx="3357586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NZ" sz="1200" dirty="0" smtClean="0"/>
              <a:t>Memory</a:t>
            </a:r>
          </a:p>
          <a:p>
            <a:pPr>
              <a:buFont typeface="Arial" pitchFamily="34" charset="0"/>
              <a:buChar char="•"/>
            </a:pPr>
            <a:endParaRPr lang="en-NZ" sz="1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NZ" sz="1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NZ" sz="1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NZ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3714752" y="3143240"/>
            <a:ext cx="300039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NZ" sz="1200" dirty="0" smtClean="0"/>
              <a:t>Home learning</a:t>
            </a:r>
          </a:p>
          <a:p>
            <a:endParaRPr lang="en-NZ" sz="1200" dirty="0" smtClean="0"/>
          </a:p>
          <a:p>
            <a:endParaRPr lang="en-NZ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88640" y="467544"/>
          <a:ext cx="6408712" cy="8552269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6408712"/>
              </a:tblGrid>
              <a:tr h="491639">
                <a:tc>
                  <a:txBody>
                    <a:bodyPr/>
                    <a:lstStyle/>
                    <a:p>
                      <a:r>
                        <a:rPr lang="en-NZ" sz="1200" dirty="0" smtClean="0"/>
                        <a:t>Dates: From                      To:                                  Name</a:t>
                      </a:r>
                      <a:endParaRPr lang="en-NZ" sz="1200" dirty="0"/>
                    </a:p>
                  </a:txBody>
                  <a:tcPr>
                    <a:noFill/>
                  </a:tcPr>
                </a:tc>
              </a:tr>
              <a:tr h="1260423">
                <a:tc>
                  <a:txBody>
                    <a:bodyPr/>
                    <a:lstStyle/>
                    <a:p>
                      <a:r>
                        <a:rPr lang="en-NZ" sz="1200" dirty="0" smtClean="0"/>
                        <a:t>Starter</a:t>
                      </a:r>
                    </a:p>
                    <a:p>
                      <a:endParaRPr lang="en-NZ" sz="1200" dirty="0" smtClean="0"/>
                    </a:p>
                    <a:p>
                      <a:endParaRPr lang="en-NZ" sz="1200" dirty="0"/>
                    </a:p>
                  </a:txBody>
                  <a:tcPr>
                    <a:noFill/>
                  </a:tcPr>
                </a:tc>
              </a:tr>
              <a:tr h="1246461">
                <a:tc>
                  <a:txBody>
                    <a:bodyPr/>
                    <a:lstStyle/>
                    <a:p>
                      <a:r>
                        <a:rPr lang="en-NZ" sz="1200" dirty="0" smtClean="0"/>
                        <a:t>Counting</a:t>
                      </a:r>
                    </a:p>
                    <a:p>
                      <a:endParaRPr lang="en-NZ" sz="1200" dirty="0" smtClean="0"/>
                    </a:p>
                    <a:p>
                      <a:endParaRPr lang="en-NZ" sz="1200" dirty="0"/>
                    </a:p>
                  </a:txBody>
                  <a:tcPr>
                    <a:noFill/>
                  </a:tcPr>
                </a:tc>
              </a:tr>
              <a:tr h="1319783">
                <a:tc>
                  <a:txBody>
                    <a:bodyPr/>
                    <a:lstStyle/>
                    <a:p>
                      <a:r>
                        <a:rPr lang="en-NZ" sz="1200" dirty="0" smtClean="0"/>
                        <a:t>Pattern</a:t>
                      </a:r>
                    </a:p>
                    <a:p>
                      <a:endParaRPr lang="en-NZ" sz="1200" dirty="0" smtClean="0"/>
                    </a:p>
                    <a:p>
                      <a:endParaRPr lang="en-NZ" sz="1200" dirty="0"/>
                    </a:p>
                  </a:txBody>
                  <a:tcPr>
                    <a:noFill/>
                  </a:tcPr>
                </a:tc>
              </a:tr>
              <a:tr h="1319783">
                <a:tc>
                  <a:txBody>
                    <a:bodyPr/>
                    <a:lstStyle/>
                    <a:p>
                      <a:r>
                        <a:rPr lang="en-NZ" sz="1200" dirty="0" smtClean="0"/>
                        <a:t>Number</a:t>
                      </a:r>
                    </a:p>
                    <a:p>
                      <a:endParaRPr lang="en-NZ" sz="1200" dirty="0" smtClean="0"/>
                    </a:p>
                    <a:p>
                      <a:endParaRPr lang="en-NZ" sz="1200" dirty="0"/>
                    </a:p>
                  </a:txBody>
                  <a:tcPr>
                    <a:noFill/>
                  </a:tcPr>
                </a:tc>
              </a:tr>
              <a:tr h="1246461">
                <a:tc>
                  <a:txBody>
                    <a:bodyPr/>
                    <a:lstStyle/>
                    <a:p>
                      <a:r>
                        <a:rPr lang="en-NZ" sz="1200" dirty="0" smtClean="0"/>
                        <a:t>Life skill/ link to other curriculum</a:t>
                      </a:r>
                    </a:p>
                    <a:p>
                      <a:endParaRPr lang="en-NZ" sz="1200" dirty="0" smtClean="0"/>
                    </a:p>
                    <a:p>
                      <a:endParaRPr lang="en-NZ" sz="1200" dirty="0"/>
                    </a:p>
                  </a:txBody>
                  <a:tcPr>
                    <a:noFill/>
                  </a:tcPr>
                </a:tc>
              </a:tr>
              <a:tr h="651754">
                <a:tc>
                  <a:txBody>
                    <a:bodyPr/>
                    <a:lstStyle/>
                    <a:p>
                      <a:r>
                        <a:rPr lang="en-NZ" sz="1200" dirty="0" smtClean="0"/>
                        <a:t>Homework</a:t>
                      </a:r>
                    </a:p>
                    <a:p>
                      <a:endParaRPr lang="en-NZ" sz="1200" dirty="0" smtClean="0"/>
                    </a:p>
                    <a:p>
                      <a:endParaRPr lang="en-NZ" sz="1200" dirty="0"/>
                    </a:p>
                  </a:txBody>
                  <a:tcPr>
                    <a:noFill/>
                  </a:tcPr>
                </a:tc>
              </a:tr>
              <a:tr h="1015965">
                <a:tc>
                  <a:txBody>
                    <a:bodyPr/>
                    <a:lstStyle/>
                    <a:p>
                      <a:r>
                        <a:rPr lang="en-NZ" sz="1200" dirty="0" smtClean="0"/>
                        <a:t>Comment</a:t>
                      </a:r>
                      <a:endParaRPr lang="en-NZ" sz="1200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908720" y="0"/>
            <a:ext cx="511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dirty="0" smtClean="0"/>
              <a:t>Short term Plan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611560"/>
            <a:ext cx="6172200" cy="990592"/>
          </a:xfrm>
          <a:ln>
            <a:solidFill>
              <a:schemeClr val="accent1"/>
            </a:solidFill>
          </a:ln>
        </p:spPr>
        <p:txBody>
          <a:bodyPr/>
          <a:lstStyle/>
          <a:p>
            <a:pPr algn="l"/>
            <a:r>
              <a:rPr lang="en-NZ" dirty="0" smtClean="0"/>
              <a:t>Theme:</a:t>
            </a:r>
            <a:endParaRPr lang="en-NZ" dirty="0">
              <a:solidFill>
                <a:srgbClr val="0070C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1691680"/>
            <a:ext cx="3030141" cy="853016"/>
          </a:xfrm>
          <a:ln>
            <a:solidFill>
              <a:schemeClr val="accent1"/>
            </a:solidFill>
          </a:ln>
        </p:spPr>
        <p:txBody>
          <a:bodyPr anchor="t"/>
          <a:lstStyle/>
          <a:p>
            <a:pPr>
              <a:spcBef>
                <a:spcPts val="0"/>
              </a:spcBef>
            </a:pPr>
            <a:r>
              <a:rPr lang="en-NZ" dirty="0" smtClean="0"/>
              <a:t>Wall display</a:t>
            </a:r>
            <a:endParaRPr lang="en-NZ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627784"/>
            <a:ext cx="3030141" cy="6264696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>
              <a:lnSpc>
                <a:spcPct val="300000"/>
              </a:lnSpc>
            </a:pPr>
            <a:r>
              <a:rPr lang="en-NZ" sz="1200" dirty="0" smtClean="0"/>
              <a:t>Position</a:t>
            </a:r>
          </a:p>
          <a:p>
            <a:pPr>
              <a:lnSpc>
                <a:spcPct val="300000"/>
              </a:lnSpc>
            </a:pPr>
            <a:r>
              <a:rPr lang="en-NZ" sz="1200" dirty="0" smtClean="0"/>
              <a:t>Purpose</a:t>
            </a:r>
          </a:p>
          <a:p>
            <a:pPr>
              <a:lnSpc>
                <a:spcPct val="300000"/>
              </a:lnSpc>
            </a:pPr>
            <a:r>
              <a:rPr lang="en-NZ" sz="1200" dirty="0" smtClean="0"/>
              <a:t>Duration of display</a:t>
            </a:r>
          </a:p>
          <a:p>
            <a:pPr>
              <a:lnSpc>
                <a:spcPct val="300000"/>
              </a:lnSpc>
            </a:pPr>
            <a:r>
              <a:rPr lang="en-NZ" sz="1200" dirty="0" smtClean="0"/>
              <a:t>Preparation</a:t>
            </a:r>
          </a:p>
          <a:p>
            <a:pPr>
              <a:lnSpc>
                <a:spcPct val="300000"/>
              </a:lnSpc>
            </a:pPr>
            <a:endParaRPr lang="en-NZ" sz="1200" dirty="0" smtClean="0"/>
          </a:p>
          <a:p>
            <a:pPr>
              <a:lnSpc>
                <a:spcPct val="300000"/>
              </a:lnSpc>
            </a:pPr>
            <a:r>
              <a:rPr lang="en-NZ" sz="1200" dirty="0" smtClean="0"/>
              <a:t>Manpower</a:t>
            </a:r>
          </a:p>
          <a:p>
            <a:pPr>
              <a:lnSpc>
                <a:spcPct val="300000"/>
              </a:lnSpc>
            </a:pPr>
            <a:endParaRPr lang="en-NZ" sz="1200" dirty="0" smtClean="0"/>
          </a:p>
          <a:p>
            <a:pPr>
              <a:lnSpc>
                <a:spcPct val="300000"/>
              </a:lnSpc>
            </a:pPr>
            <a:r>
              <a:rPr lang="en-NZ" sz="1200" dirty="0" smtClean="0"/>
              <a:t>Materials</a:t>
            </a:r>
          </a:p>
          <a:p>
            <a:pPr>
              <a:lnSpc>
                <a:spcPct val="300000"/>
              </a:lnSpc>
            </a:pPr>
            <a:r>
              <a:rPr lang="en-NZ" sz="1200" dirty="0" smtClean="0"/>
              <a:t>End use</a:t>
            </a:r>
            <a:endParaRPr lang="en-NZ" sz="12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1691680"/>
            <a:ext cx="3031331" cy="853016"/>
          </a:xfrm>
          <a:ln>
            <a:solidFill>
              <a:schemeClr val="accent1"/>
            </a:solidFill>
          </a:ln>
        </p:spPr>
        <p:txBody>
          <a:bodyPr anchor="t"/>
          <a:lstStyle/>
          <a:p>
            <a:r>
              <a:rPr lang="en-NZ" dirty="0" smtClean="0"/>
              <a:t>Newsletter</a:t>
            </a:r>
            <a:endParaRPr lang="en-NZ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627784"/>
            <a:ext cx="3031331" cy="6264696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>
              <a:lnSpc>
                <a:spcPct val="300000"/>
              </a:lnSpc>
            </a:pPr>
            <a:r>
              <a:rPr lang="en-NZ" sz="1200" dirty="0" smtClean="0"/>
              <a:t>Information</a:t>
            </a:r>
          </a:p>
          <a:p>
            <a:pPr>
              <a:lnSpc>
                <a:spcPct val="300000"/>
              </a:lnSpc>
            </a:pPr>
            <a:endParaRPr lang="en-NZ" sz="1200" dirty="0" smtClean="0"/>
          </a:p>
          <a:p>
            <a:pPr>
              <a:lnSpc>
                <a:spcPct val="300000"/>
              </a:lnSpc>
            </a:pPr>
            <a:r>
              <a:rPr lang="en-NZ" sz="1200" dirty="0" smtClean="0"/>
              <a:t>Focus</a:t>
            </a:r>
          </a:p>
          <a:p>
            <a:pPr>
              <a:lnSpc>
                <a:spcPct val="300000"/>
              </a:lnSpc>
            </a:pPr>
            <a:endParaRPr lang="en-NZ" sz="1200" dirty="0" smtClean="0"/>
          </a:p>
          <a:p>
            <a:pPr>
              <a:lnSpc>
                <a:spcPct val="300000"/>
              </a:lnSpc>
            </a:pPr>
            <a:r>
              <a:rPr lang="en-NZ" sz="1200" dirty="0" smtClean="0"/>
              <a:t>Activity</a:t>
            </a:r>
          </a:p>
          <a:p>
            <a:pPr>
              <a:lnSpc>
                <a:spcPct val="300000"/>
              </a:lnSpc>
            </a:pPr>
            <a:endParaRPr lang="en-NZ" sz="1200" dirty="0" smtClean="0"/>
          </a:p>
          <a:p>
            <a:pPr>
              <a:lnSpc>
                <a:spcPct val="300000"/>
              </a:lnSpc>
            </a:pPr>
            <a:r>
              <a:rPr lang="en-NZ" sz="1200" dirty="0" smtClean="0"/>
              <a:t>Website support</a:t>
            </a:r>
          </a:p>
          <a:p>
            <a:pPr>
              <a:lnSpc>
                <a:spcPct val="300000"/>
              </a:lnSpc>
            </a:pPr>
            <a:endParaRPr lang="en-NZ" sz="1200" dirty="0" smtClean="0"/>
          </a:p>
          <a:p>
            <a:pPr>
              <a:lnSpc>
                <a:spcPct val="300000"/>
              </a:lnSpc>
            </a:pPr>
            <a:r>
              <a:rPr lang="en-NZ" sz="1200" dirty="0" smtClean="0"/>
              <a:t>Feedback section</a:t>
            </a:r>
            <a:endParaRPr lang="en-NZ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620688" y="107504"/>
            <a:ext cx="5832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dirty="0" smtClean="0"/>
              <a:t>Classroom environment planning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1031</TotalTime>
  <Words>98</Words>
  <Application>Microsoft Office PowerPoint</Application>
  <PresentationFormat>On-screen Show (4:3)</PresentationFormat>
  <Paragraphs>95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Theme: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Margi</dc:creator>
  <cp:lastModifiedBy>Margi</cp:lastModifiedBy>
  <cp:revision>15</cp:revision>
  <dcterms:created xsi:type="dcterms:W3CDTF">2012-05-23T01:51:07Z</dcterms:created>
  <dcterms:modified xsi:type="dcterms:W3CDTF">2012-05-23T22:23:27Z</dcterms:modified>
</cp:coreProperties>
</file>