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4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638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364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82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765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2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595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179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49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93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28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815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39F562-9D23-2345-B2A9-F381700E24BB}" type="datetimeFigureOut">
              <a:rPr lang="en-US" smtClean="0"/>
              <a:t>10/09/15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7EDC0-2AA4-2944-907C-471DB5B4C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2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997" y="3900846"/>
            <a:ext cx="2682688" cy="1478577"/>
          </a:xfrm>
          <a:prstGeom prst="rect">
            <a:avLst/>
          </a:prstGeom>
        </p:spPr>
      </p:pic>
      <p:pic>
        <p:nvPicPr>
          <p:cNvPr id="17" name="Picture 16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1712" y="3883287"/>
            <a:ext cx="2682688" cy="1478577"/>
          </a:xfrm>
          <a:prstGeom prst="rect">
            <a:avLst/>
          </a:prstGeom>
        </p:spPr>
      </p:pic>
      <p:pic>
        <p:nvPicPr>
          <p:cNvPr id="18" name="Picture 17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400" y="3883287"/>
            <a:ext cx="2682688" cy="1478577"/>
          </a:xfrm>
          <a:prstGeom prst="rect">
            <a:avLst/>
          </a:prstGeom>
        </p:spPr>
      </p:pic>
      <p:pic>
        <p:nvPicPr>
          <p:cNvPr id="19" name="Picture 18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8624" y="5361864"/>
            <a:ext cx="2682688" cy="1478577"/>
          </a:xfrm>
          <a:prstGeom prst="rect">
            <a:avLst/>
          </a:prstGeom>
        </p:spPr>
      </p:pic>
      <p:pic>
        <p:nvPicPr>
          <p:cNvPr id="20" name="Picture 19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312" y="5361864"/>
            <a:ext cx="2682688" cy="1478577"/>
          </a:xfrm>
          <a:prstGeom prst="rect">
            <a:avLst/>
          </a:prstGeom>
        </p:spPr>
      </p:pic>
      <p:pic>
        <p:nvPicPr>
          <p:cNvPr id="21" name="Picture 20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339" y="5379423"/>
            <a:ext cx="2682688" cy="1478577"/>
          </a:xfrm>
          <a:prstGeom prst="rect">
            <a:avLst/>
          </a:prstGeom>
        </p:spPr>
      </p:pic>
      <p:grpSp>
        <p:nvGrpSpPr>
          <p:cNvPr id="61" name="Group 60"/>
          <p:cNvGrpSpPr/>
          <p:nvPr/>
        </p:nvGrpSpPr>
        <p:grpSpPr>
          <a:xfrm>
            <a:off x="138583" y="109152"/>
            <a:ext cx="8933608" cy="3609784"/>
            <a:chOff x="138583" y="273503"/>
            <a:chExt cx="8933608" cy="3609784"/>
          </a:xfrm>
        </p:grpSpPr>
        <p:grpSp>
          <p:nvGrpSpPr>
            <p:cNvPr id="34" name="Group 33"/>
            <p:cNvGrpSpPr/>
            <p:nvPr/>
          </p:nvGrpSpPr>
          <p:grpSpPr>
            <a:xfrm>
              <a:off x="138583" y="273503"/>
              <a:ext cx="8933608" cy="1207245"/>
              <a:chOff x="138583" y="-68727"/>
              <a:chExt cx="8933608" cy="1207245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38583" y="-56776"/>
                <a:ext cx="4435455" cy="1195294"/>
                <a:chOff x="138583" y="-56776"/>
                <a:chExt cx="4435455" cy="1195294"/>
              </a:xfrm>
            </p:grpSpPr>
            <p:pic>
              <p:nvPicPr>
                <p:cNvPr id="15" name="Picture 14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5860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23" name="Picture 22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78624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24" name="Picture 23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858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25" name="Picture 24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859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26" name="Picture 25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68613" y="-56776"/>
                  <a:ext cx="795414" cy="1195294"/>
                </a:xfrm>
                <a:prstGeom prst="rect">
                  <a:avLst/>
                </a:prstGeom>
              </p:spPr>
            </p:pic>
          </p:grpSp>
          <p:grpSp>
            <p:nvGrpSpPr>
              <p:cNvPr id="28" name="Group 27"/>
              <p:cNvGrpSpPr/>
              <p:nvPr/>
            </p:nvGrpSpPr>
            <p:grpSpPr>
              <a:xfrm>
                <a:off x="4636736" y="-68727"/>
                <a:ext cx="4435455" cy="1195294"/>
                <a:chOff x="138583" y="-56776"/>
                <a:chExt cx="4435455" cy="1195294"/>
              </a:xfrm>
            </p:grpSpPr>
            <p:pic>
              <p:nvPicPr>
                <p:cNvPr id="29" name="Picture 28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5860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30" name="Picture 29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78624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31" name="Picture 30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858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32" name="Picture 31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859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33" name="Picture 32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68613" y="-56776"/>
                  <a:ext cx="795414" cy="119529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35" name="Group 34"/>
            <p:cNvGrpSpPr/>
            <p:nvPr/>
          </p:nvGrpSpPr>
          <p:grpSpPr>
            <a:xfrm>
              <a:off x="138583" y="2676042"/>
              <a:ext cx="8933608" cy="1207245"/>
              <a:chOff x="138583" y="-68727"/>
              <a:chExt cx="8933608" cy="1207245"/>
            </a:xfrm>
          </p:grpSpPr>
          <p:grpSp>
            <p:nvGrpSpPr>
              <p:cNvPr id="36" name="Group 35"/>
              <p:cNvGrpSpPr/>
              <p:nvPr/>
            </p:nvGrpSpPr>
            <p:grpSpPr>
              <a:xfrm>
                <a:off x="138583" y="-56776"/>
                <a:ext cx="4435455" cy="1195294"/>
                <a:chOff x="138583" y="-56776"/>
                <a:chExt cx="4435455" cy="1195294"/>
              </a:xfrm>
            </p:grpSpPr>
            <p:pic>
              <p:nvPicPr>
                <p:cNvPr id="43" name="Picture 42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5860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44" name="Picture 43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78624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45" name="Picture 44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858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46" name="Picture 45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859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47" name="Picture 46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68613" y="-56776"/>
                  <a:ext cx="795414" cy="1195294"/>
                </a:xfrm>
                <a:prstGeom prst="rect">
                  <a:avLst/>
                </a:prstGeom>
              </p:spPr>
            </p:pic>
          </p:grpSp>
          <p:grpSp>
            <p:nvGrpSpPr>
              <p:cNvPr id="37" name="Group 36"/>
              <p:cNvGrpSpPr/>
              <p:nvPr/>
            </p:nvGrpSpPr>
            <p:grpSpPr>
              <a:xfrm>
                <a:off x="4636736" y="-68727"/>
                <a:ext cx="4435455" cy="1195294"/>
                <a:chOff x="138583" y="-56776"/>
                <a:chExt cx="4435455" cy="1195294"/>
              </a:xfrm>
            </p:grpSpPr>
            <p:pic>
              <p:nvPicPr>
                <p:cNvPr id="38" name="Picture 37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5860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39" name="Picture 38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78624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40" name="Picture 39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858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41" name="Picture 40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859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42" name="Picture 41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68613" y="-56776"/>
                  <a:ext cx="795414" cy="1195294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48" name="Group 47"/>
            <p:cNvGrpSpPr/>
            <p:nvPr/>
          </p:nvGrpSpPr>
          <p:grpSpPr>
            <a:xfrm>
              <a:off x="138583" y="1480748"/>
              <a:ext cx="8933608" cy="1207245"/>
              <a:chOff x="138583" y="-68727"/>
              <a:chExt cx="8933608" cy="1207245"/>
            </a:xfrm>
          </p:grpSpPr>
          <p:grpSp>
            <p:nvGrpSpPr>
              <p:cNvPr id="49" name="Group 48"/>
              <p:cNvGrpSpPr/>
              <p:nvPr/>
            </p:nvGrpSpPr>
            <p:grpSpPr>
              <a:xfrm>
                <a:off x="138583" y="-56776"/>
                <a:ext cx="4435455" cy="1195294"/>
                <a:chOff x="138583" y="-56776"/>
                <a:chExt cx="4435455" cy="1195294"/>
              </a:xfrm>
            </p:grpSpPr>
            <p:pic>
              <p:nvPicPr>
                <p:cNvPr id="56" name="Picture 55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5860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57" name="Picture 56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78624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58" name="Picture 57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858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59" name="Picture 58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859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60" name="Picture 59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68613" y="-56776"/>
                  <a:ext cx="795414" cy="1195294"/>
                </a:xfrm>
                <a:prstGeom prst="rect">
                  <a:avLst/>
                </a:prstGeom>
              </p:spPr>
            </p:pic>
          </p:grpSp>
          <p:grpSp>
            <p:nvGrpSpPr>
              <p:cNvPr id="50" name="Group 49"/>
              <p:cNvGrpSpPr/>
              <p:nvPr/>
            </p:nvGrpSpPr>
            <p:grpSpPr>
              <a:xfrm>
                <a:off x="4636736" y="-68727"/>
                <a:ext cx="4435455" cy="1195294"/>
                <a:chOff x="138583" y="-56776"/>
                <a:chExt cx="4435455" cy="1195294"/>
              </a:xfrm>
            </p:grpSpPr>
            <p:pic>
              <p:nvPicPr>
                <p:cNvPr id="51" name="Picture 50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95860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52" name="Picture 51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778624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53" name="Picture 52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3858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54" name="Picture 53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048593" y="-56776"/>
                  <a:ext cx="795414" cy="1195294"/>
                </a:xfrm>
                <a:prstGeom prst="rect">
                  <a:avLst/>
                </a:prstGeom>
              </p:spPr>
            </p:pic>
            <p:pic>
              <p:nvPicPr>
                <p:cNvPr id="55" name="Picture 54" descr="images.jpg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868613" y="-56776"/>
                  <a:ext cx="795414" cy="1195294"/>
                </a:xfrm>
                <a:prstGeom prst="rect">
                  <a:avLst/>
                </a:prstGeom>
              </p:spPr>
            </p:pic>
          </p:grpSp>
        </p:grpSp>
      </p:grpSp>
    </p:spTree>
    <p:extLst>
      <p:ext uri="{BB962C8B-B14F-4D97-AF65-F5344CB8AC3E}">
        <p14:creationId xmlns:p14="http://schemas.microsoft.com/office/powerpoint/2010/main" val="4064070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Pairs</dc:title>
  <dc:subject/>
  <dc:creator>Margi</dc:creator>
  <cp:keywords/>
  <dc:description/>
  <cp:lastModifiedBy>Margi</cp:lastModifiedBy>
  <cp:revision>2</cp:revision>
  <dcterms:created xsi:type="dcterms:W3CDTF">2015-09-09T22:29:52Z</dcterms:created>
  <dcterms:modified xsi:type="dcterms:W3CDTF">2015-09-09T22:44:52Z</dcterms:modified>
  <cp:category/>
</cp:coreProperties>
</file>