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94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6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65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76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0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781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9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6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75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45949-AB0D-1147-B546-73F107226382}" type="datetimeFigureOut">
              <a:rPr lang="en-US" smtClean="0"/>
              <a:t>24/06/16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85E20-268B-6541-9600-722F2DA38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8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8800" y="0"/>
            <a:ext cx="7772400" cy="522111"/>
          </a:xfrm>
        </p:spPr>
        <p:txBody>
          <a:bodyPr>
            <a:normAutofit fontScale="90000"/>
          </a:bodyPr>
          <a:lstStyle/>
          <a:p>
            <a:r>
              <a:rPr lang="en-US" sz="1800" dirty="0" smtClean="0"/>
              <a:t>Counting cards – laminate the page, then cut them into the groups.  </a:t>
            </a:r>
            <a:br>
              <a:rPr lang="en-US" sz="1800" dirty="0" smtClean="0"/>
            </a:br>
            <a:r>
              <a:rPr lang="en-US" sz="1800" dirty="0" smtClean="0"/>
              <a:t>Stick a small piece of Lift It pad underneath to make it easier to lift off the table </a:t>
            </a:r>
            <a:endParaRPr lang="en-US" sz="18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98779" y="1296807"/>
            <a:ext cx="1436510" cy="5561192"/>
            <a:chOff x="98779" y="1296807"/>
            <a:chExt cx="1436510" cy="5561192"/>
          </a:xfrm>
        </p:grpSpPr>
        <p:pic>
          <p:nvPicPr>
            <p:cNvPr id="5" name="Picture 4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5856110"/>
              <a:ext cx="1436510" cy="1001889"/>
            </a:xfrm>
            <a:prstGeom prst="rect">
              <a:avLst/>
            </a:prstGeom>
          </p:spPr>
        </p:pic>
        <p:pic>
          <p:nvPicPr>
            <p:cNvPr id="7" name="Picture 6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4716285"/>
              <a:ext cx="1436510" cy="1001889"/>
            </a:xfrm>
            <a:prstGeom prst="rect">
              <a:avLst/>
            </a:prstGeom>
          </p:spPr>
        </p:pic>
        <p:pic>
          <p:nvPicPr>
            <p:cNvPr id="9" name="Picture 8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3576459"/>
              <a:ext cx="1436510" cy="1001889"/>
            </a:xfrm>
            <a:prstGeom prst="rect">
              <a:avLst/>
            </a:prstGeom>
          </p:spPr>
        </p:pic>
        <p:pic>
          <p:nvPicPr>
            <p:cNvPr id="11" name="Picture 10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2436633"/>
              <a:ext cx="1436510" cy="1001889"/>
            </a:xfrm>
            <a:prstGeom prst="rect">
              <a:avLst/>
            </a:prstGeom>
          </p:spPr>
        </p:pic>
        <p:pic>
          <p:nvPicPr>
            <p:cNvPr id="13" name="Picture 12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1296807"/>
              <a:ext cx="1436510" cy="1001889"/>
            </a:xfrm>
            <a:prstGeom prst="rect">
              <a:avLst/>
            </a:prstGeom>
          </p:spPr>
        </p:pic>
      </p:grpSp>
      <p:grpSp>
        <p:nvGrpSpPr>
          <p:cNvPr id="16" name="Group 15"/>
          <p:cNvGrpSpPr/>
          <p:nvPr/>
        </p:nvGrpSpPr>
        <p:grpSpPr>
          <a:xfrm>
            <a:off x="1907823" y="1296807"/>
            <a:ext cx="1436510" cy="5561192"/>
            <a:chOff x="98779" y="1296807"/>
            <a:chExt cx="1436510" cy="5561192"/>
          </a:xfrm>
        </p:grpSpPr>
        <p:pic>
          <p:nvPicPr>
            <p:cNvPr id="17" name="Picture 16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5856110"/>
              <a:ext cx="1436510" cy="1001889"/>
            </a:xfrm>
            <a:prstGeom prst="rect">
              <a:avLst/>
            </a:prstGeom>
          </p:spPr>
        </p:pic>
        <p:pic>
          <p:nvPicPr>
            <p:cNvPr id="18" name="Picture 17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4716285"/>
              <a:ext cx="1436510" cy="1001889"/>
            </a:xfrm>
            <a:prstGeom prst="rect">
              <a:avLst/>
            </a:prstGeom>
          </p:spPr>
        </p:pic>
        <p:pic>
          <p:nvPicPr>
            <p:cNvPr id="19" name="Picture 18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3576459"/>
              <a:ext cx="1436510" cy="1001889"/>
            </a:xfrm>
            <a:prstGeom prst="rect">
              <a:avLst/>
            </a:prstGeom>
          </p:spPr>
        </p:pic>
        <p:pic>
          <p:nvPicPr>
            <p:cNvPr id="20" name="Picture 19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2436633"/>
              <a:ext cx="1436510" cy="1001889"/>
            </a:xfrm>
            <a:prstGeom prst="rect">
              <a:avLst/>
            </a:prstGeom>
          </p:spPr>
        </p:pic>
        <p:pic>
          <p:nvPicPr>
            <p:cNvPr id="21" name="Picture 20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979" t="21892" r="62458"/>
            <a:stretch/>
          </p:blipFill>
          <p:spPr>
            <a:xfrm>
              <a:off x="98779" y="1296807"/>
              <a:ext cx="1436510" cy="1001889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3903133" y="1296807"/>
            <a:ext cx="1509890" cy="5561192"/>
            <a:chOff x="3903133" y="1296807"/>
            <a:chExt cx="1509890" cy="5561192"/>
          </a:xfrm>
        </p:grpSpPr>
        <p:pic>
          <p:nvPicPr>
            <p:cNvPr id="4" name="Picture 3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5856110"/>
              <a:ext cx="1509890" cy="1001889"/>
            </a:xfrm>
            <a:prstGeom prst="rect">
              <a:avLst/>
            </a:prstGeom>
          </p:spPr>
        </p:pic>
        <p:pic>
          <p:nvPicPr>
            <p:cNvPr id="22" name="Picture 21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1296807"/>
              <a:ext cx="1509890" cy="1001889"/>
            </a:xfrm>
            <a:prstGeom prst="rect">
              <a:avLst/>
            </a:prstGeom>
          </p:spPr>
        </p:pic>
        <p:pic>
          <p:nvPicPr>
            <p:cNvPr id="23" name="Picture 22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2436633"/>
              <a:ext cx="1509890" cy="1001889"/>
            </a:xfrm>
            <a:prstGeom prst="rect">
              <a:avLst/>
            </a:prstGeom>
          </p:spPr>
        </p:pic>
        <p:pic>
          <p:nvPicPr>
            <p:cNvPr id="24" name="Picture 23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3576459"/>
              <a:ext cx="1509890" cy="1001889"/>
            </a:xfrm>
            <a:prstGeom prst="rect">
              <a:avLst/>
            </a:prstGeom>
          </p:spPr>
        </p:pic>
        <p:pic>
          <p:nvPicPr>
            <p:cNvPr id="25" name="Picture 24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4716285"/>
              <a:ext cx="1509890" cy="1001889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565423" y="1296807"/>
            <a:ext cx="1509890" cy="5561192"/>
            <a:chOff x="3903133" y="1296807"/>
            <a:chExt cx="1509890" cy="5561192"/>
          </a:xfrm>
        </p:grpSpPr>
        <p:pic>
          <p:nvPicPr>
            <p:cNvPr id="28" name="Picture 27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5856110"/>
              <a:ext cx="1509890" cy="1001889"/>
            </a:xfrm>
            <a:prstGeom prst="rect">
              <a:avLst/>
            </a:prstGeom>
          </p:spPr>
        </p:pic>
        <p:pic>
          <p:nvPicPr>
            <p:cNvPr id="29" name="Picture 28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1296807"/>
              <a:ext cx="1509890" cy="1001889"/>
            </a:xfrm>
            <a:prstGeom prst="rect">
              <a:avLst/>
            </a:prstGeom>
          </p:spPr>
        </p:pic>
        <p:pic>
          <p:nvPicPr>
            <p:cNvPr id="30" name="Picture 29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2436633"/>
              <a:ext cx="1509890" cy="1001889"/>
            </a:xfrm>
            <a:prstGeom prst="rect">
              <a:avLst/>
            </a:prstGeom>
          </p:spPr>
        </p:pic>
        <p:pic>
          <p:nvPicPr>
            <p:cNvPr id="31" name="Picture 30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3576459"/>
              <a:ext cx="1509890" cy="1001889"/>
            </a:xfrm>
            <a:prstGeom prst="rect">
              <a:avLst/>
            </a:prstGeom>
          </p:spPr>
        </p:pic>
        <p:pic>
          <p:nvPicPr>
            <p:cNvPr id="32" name="Picture 31" descr="Screen Shot 2016-06-24 at 1.07.16 PM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498" t="21892" r="3479"/>
            <a:stretch/>
          </p:blipFill>
          <p:spPr>
            <a:xfrm>
              <a:off x="3903133" y="4716285"/>
              <a:ext cx="1509890" cy="1001889"/>
            </a:xfrm>
            <a:prstGeom prst="rect">
              <a:avLst/>
            </a:prstGeom>
          </p:spPr>
        </p:pic>
      </p:grpSp>
      <p:cxnSp>
        <p:nvCxnSpPr>
          <p:cNvPr id="33" name="Straight Connector 32"/>
          <p:cNvCxnSpPr/>
          <p:nvPr/>
        </p:nvCxnSpPr>
        <p:spPr>
          <a:xfrm flipH="1">
            <a:off x="53623" y="1130012"/>
            <a:ext cx="7186789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682047" y="1114778"/>
            <a:ext cx="32455" cy="5747456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513211" y="1114778"/>
            <a:ext cx="42334" cy="5899856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98078" y="1114778"/>
            <a:ext cx="42334" cy="6052256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644900" y="1114778"/>
            <a:ext cx="0" cy="5747456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0" y="2305467"/>
            <a:ext cx="7186789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0" y="3480922"/>
            <a:ext cx="7186789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53623" y="4656377"/>
            <a:ext cx="7186789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53623" y="5831833"/>
            <a:ext cx="7186789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262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6-06-24 at 1.08.4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00"/>
            <a:ext cx="9144000" cy="49295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16554"/>
            <a:ext cx="23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Sorting rings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44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Shot 2016-06-24 at 1.08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911" y="4473222"/>
            <a:ext cx="1714500" cy="118110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66511" y="104422"/>
            <a:ext cx="1714500" cy="6731000"/>
            <a:chOff x="166511" y="104422"/>
            <a:chExt cx="1714500" cy="6731000"/>
          </a:xfrm>
        </p:grpSpPr>
        <p:pic>
          <p:nvPicPr>
            <p:cNvPr id="2" name="Picture 1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5654322"/>
              <a:ext cx="1714500" cy="1181100"/>
            </a:xfrm>
            <a:prstGeom prst="rect">
              <a:avLst/>
            </a:prstGeom>
          </p:spPr>
        </p:pic>
        <p:pic>
          <p:nvPicPr>
            <p:cNvPr id="4" name="Picture 3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4266847"/>
              <a:ext cx="1714500" cy="1181100"/>
            </a:xfrm>
            <a:prstGeom prst="rect">
              <a:avLst/>
            </a:prstGeom>
          </p:spPr>
        </p:pic>
        <p:pic>
          <p:nvPicPr>
            <p:cNvPr id="5" name="Picture 4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2879372"/>
              <a:ext cx="1714500" cy="1181100"/>
            </a:xfrm>
            <a:prstGeom prst="rect">
              <a:avLst/>
            </a:prstGeom>
          </p:spPr>
        </p:pic>
        <p:pic>
          <p:nvPicPr>
            <p:cNvPr id="6" name="Picture 5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1491897"/>
              <a:ext cx="1714500" cy="1181100"/>
            </a:xfrm>
            <a:prstGeom prst="rect">
              <a:avLst/>
            </a:prstGeom>
          </p:spPr>
        </p:pic>
        <p:pic>
          <p:nvPicPr>
            <p:cNvPr id="7" name="Picture 6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104422"/>
              <a:ext cx="1714500" cy="1181100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1920523" y="104422"/>
            <a:ext cx="1714500" cy="6731000"/>
            <a:chOff x="166511" y="104422"/>
            <a:chExt cx="1714500" cy="6731000"/>
          </a:xfrm>
        </p:grpSpPr>
        <p:pic>
          <p:nvPicPr>
            <p:cNvPr id="10" name="Picture 9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5654322"/>
              <a:ext cx="1714500" cy="1181100"/>
            </a:xfrm>
            <a:prstGeom prst="rect">
              <a:avLst/>
            </a:prstGeom>
          </p:spPr>
        </p:pic>
        <p:pic>
          <p:nvPicPr>
            <p:cNvPr id="11" name="Picture 10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4266847"/>
              <a:ext cx="1714500" cy="1181100"/>
            </a:xfrm>
            <a:prstGeom prst="rect">
              <a:avLst/>
            </a:prstGeom>
          </p:spPr>
        </p:pic>
        <p:pic>
          <p:nvPicPr>
            <p:cNvPr id="12" name="Picture 11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2879372"/>
              <a:ext cx="1714500" cy="1181100"/>
            </a:xfrm>
            <a:prstGeom prst="rect">
              <a:avLst/>
            </a:prstGeom>
          </p:spPr>
        </p:pic>
        <p:pic>
          <p:nvPicPr>
            <p:cNvPr id="13" name="Picture 12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1491897"/>
              <a:ext cx="1714500" cy="1181100"/>
            </a:xfrm>
            <a:prstGeom prst="rect">
              <a:avLst/>
            </a:prstGeom>
          </p:spPr>
        </p:pic>
        <p:pic>
          <p:nvPicPr>
            <p:cNvPr id="14" name="Picture 13" descr="Screen Shot 2016-06-24 at 1.08.01 PM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511" y="104422"/>
              <a:ext cx="1714500" cy="1181100"/>
            </a:xfrm>
            <a:prstGeom prst="rect">
              <a:avLst/>
            </a:prstGeom>
          </p:spPr>
        </p:pic>
      </p:grpSp>
      <p:grpSp>
        <p:nvGrpSpPr>
          <p:cNvPr id="33" name="Group 32"/>
          <p:cNvGrpSpPr/>
          <p:nvPr/>
        </p:nvGrpSpPr>
        <p:grpSpPr>
          <a:xfrm>
            <a:off x="4072466" y="0"/>
            <a:ext cx="2156177" cy="6678082"/>
            <a:chOff x="4397022" y="59268"/>
            <a:chExt cx="2156177" cy="6678082"/>
          </a:xfrm>
        </p:grpSpPr>
        <p:grpSp>
          <p:nvGrpSpPr>
            <p:cNvPr id="26" name="Group 25"/>
            <p:cNvGrpSpPr/>
            <p:nvPr/>
          </p:nvGrpSpPr>
          <p:grpSpPr>
            <a:xfrm>
              <a:off x="4397022" y="59268"/>
              <a:ext cx="846667" cy="6678082"/>
              <a:chOff x="4397022" y="59268"/>
              <a:chExt cx="846667" cy="6678082"/>
            </a:xfrm>
          </p:grpSpPr>
          <p:pic>
            <p:nvPicPr>
              <p:cNvPr id="15" name="Picture 14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397022" y="4446588"/>
                <a:ext cx="846667" cy="828322"/>
              </a:xfrm>
              <a:prstGeom prst="rect">
                <a:avLst/>
              </a:prstGeom>
            </p:spPr>
          </p:pic>
          <p:pic>
            <p:nvPicPr>
              <p:cNvPr id="17" name="Picture 16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397022" y="2984148"/>
                <a:ext cx="846667" cy="828322"/>
              </a:xfrm>
              <a:prstGeom prst="rect">
                <a:avLst/>
              </a:prstGeom>
            </p:spPr>
          </p:pic>
          <p:pic>
            <p:nvPicPr>
              <p:cNvPr id="18" name="Picture 17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397022" y="1521708"/>
                <a:ext cx="846667" cy="828322"/>
              </a:xfrm>
              <a:prstGeom prst="rect">
                <a:avLst/>
              </a:prstGeom>
            </p:spPr>
          </p:pic>
          <p:pic>
            <p:nvPicPr>
              <p:cNvPr id="19" name="Picture 18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397022" y="5909028"/>
                <a:ext cx="846667" cy="828322"/>
              </a:xfrm>
              <a:prstGeom prst="rect">
                <a:avLst/>
              </a:prstGeom>
            </p:spPr>
          </p:pic>
          <p:pic>
            <p:nvPicPr>
              <p:cNvPr id="20" name="Picture 19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397022" y="59268"/>
                <a:ext cx="846667" cy="828322"/>
              </a:xfrm>
              <a:prstGeom prst="rect">
                <a:avLst/>
              </a:prstGeom>
            </p:spPr>
          </p:pic>
        </p:grpSp>
        <p:grpSp>
          <p:nvGrpSpPr>
            <p:cNvPr id="27" name="Group 26"/>
            <p:cNvGrpSpPr/>
            <p:nvPr/>
          </p:nvGrpSpPr>
          <p:grpSpPr>
            <a:xfrm>
              <a:off x="5706532" y="59268"/>
              <a:ext cx="846667" cy="6678082"/>
              <a:chOff x="4495799" y="59268"/>
              <a:chExt cx="846667" cy="6678082"/>
            </a:xfrm>
          </p:grpSpPr>
          <p:pic>
            <p:nvPicPr>
              <p:cNvPr id="28" name="Picture 27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495799" y="4446588"/>
                <a:ext cx="846667" cy="828322"/>
              </a:xfrm>
              <a:prstGeom prst="rect">
                <a:avLst/>
              </a:prstGeom>
            </p:spPr>
          </p:pic>
          <p:pic>
            <p:nvPicPr>
              <p:cNvPr id="29" name="Picture 28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495799" y="2984148"/>
                <a:ext cx="846667" cy="828322"/>
              </a:xfrm>
              <a:prstGeom prst="rect">
                <a:avLst/>
              </a:prstGeom>
            </p:spPr>
          </p:pic>
          <p:pic>
            <p:nvPicPr>
              <p:cNvPr id="30" name="Picture 29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495799" y="1521708"/>
                <a:ext cx="846667" cy="828322"/>
              </a:xfrm>
              <a:prstGeom prst="rect">
                <a:avLst/>
              </a:prstGeom>
            </p:spPr>
          </p:pic>
          <p:pic>
            <p:nvPicPr>
              <p:cNvPr id="31" name="Picture 30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495799" y="5909028"/>
                <a:ext cx="846667" cy="828322"/>
              </a:xfrm>
              <a:prstGeom prst="rect">
                <a:avLst/>
              </a:prstGeom>
            </p:spPr>
          </p:pic>
          <p:pic>
            <p:nvPicPr>
              <p:cNvPr id="32" name="Picture 31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891" t="24160" r="47588"/>
              <a:stretch/>
            </p:blipFill>
            <p:spPr>
              <a:xfrm>
                <a:off x="4495799" y="59268"/>
                <a:ext cx="846667" cy="828322"/>
              </a:xfrm>
              <a:prstGeom prst="rect">
                <a:avLst/>
              </a:prstGeom>
            </p:spPr>
          </p:pic>
        </p:grpSp>
      </p:grpSp>
      <p:grpSp>
        <p:nvGrpSpPr>
          <p:cNvPr id="42" name="Group 41"/>
          <p:cNvGrpSpPr/>
          <p:nvPr/>
        </p:nvGrpSpPr>
        <p:grpSpPr>
          <a:xfrm>
            <a:off x="6908799" y="26812"/>
            <a:ext cx="1986845" cy="6831188"/>
            <a:chOff x="6908799" y="26812"/>
            <a:chExt cx="1986845" cy="6831188"/>
          </a:xfrm>
        </p:grpSpPr>
        <p:grpSp>
          <p:nvGrpSpPr>
            <p:cNvPr id="35" name="Group 34"/>
            <p:cNvGrpSpPr/>
            <p:nvPr/>
          </p:nvGrpSpPr>
          <p:grpSpPr>
            <a:xfrm>
              <a:off x="6908799" y="26812"/>
              <a:ext cx="790223" cy="6831188"/>
              <a:chOff x="6908799" y="26812"/>
              <a:chExt cx="790223" cy="6831188"/>
            </a:xfrm>
          </p:grpSpPr>
          <p:pic>
            <p:nvPicPr>
              <p:cNvPr id="21" name="Picture 20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5794312"/>
                <a:ext cx="790223" cy="1063688"/>
              </a:xfrm>
              <a:prstGeom prst="rect">
                <a:avLst/>
              </a:prstGeom>
            </p:spPr>
          </p:pic>
          <p:pic>
            <p:nvPicPr>
              <p:cNvPr id="22" name="Picture 21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4352437"/>
                <a:ext cx="790223" cy="1063688"/>
              </a:xfrm>
              <a:prstGeom prst="rect">
                <a:avLst/>
              </a:prstGeom>
            </p:spPr>
          </p:pic>
          <p:pic>
            <p:nvPicPr>
              <p:cNvPr id="23" name="Picture 22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2910562"/>
                <a:ext cx="790223" cy="1063688"/>
              </a:xfrm>
              <a:prstGeom prst="rect">
                <a:avLst/>
              </a:prstGeom>
            </p:spPr>
          </p:pic>
          <p:pic>
            <p:nvPicPr>
              <p:cNvPr id="24" name="Picture 23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1468687"/>
                <a:ext cx="790223" cy="1063688"/>
              </a:xfrm>
              <a:prstGeom prst="rect">
                <a:avLst/>
              </a:prstGeom>
            </p:spPr>
          </p:pic>
          <p:pic>
            <p:nvPicPr>
              <p:cNvPr id="25" name="Picture 24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26812"/>
                <a:ext cx="790223" cy="1063688"/>
              </a:xfrm>
              <a:prstGeom prst="rect">
                <a:avLst/>
              </a:prstGeom>
            </p:spPr>
          </p:pic>
        </p:grpSp>
        <p:grpSp>
          <p:nvGrpSpPr>
            <p:cNvPr id="36" name="Group 35"/>
            <p:cNvGrpSpPr/>
            <p:nvPr/>
          </p:nvGrpSpPr>
          <p:grpSpPr>
            <a:xfrm>
              <a:off x="8105421" y="26812"/>
              <a:ext cx="790223" cy="6831188"/>
              <a:chOff x="6908799" y="26812"/>
              <a:chExt cx="790223" cy="6831188"/>
            </a:xfrm>
          </p:grpSpPr>
          <p:pic>
            <p:nvPicPr>
              <p:cNvPr id="37" name="Picture 36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5794312"/>
                <a:ext cx="790223" cy="1063688"/>
              </a:xfrm>
              <a:prstGeom prst="rect">
                <a:avLst/>
              </a:prstGeom>
            </p:spPr>
          </p:pic>
          <p:pic>
            <p:nvPicPr>
              <p:cNvPr id="38" name="Picture 37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4352437"/>
                <a:ext cx="790223" cy="1063688"/>
              </a:xfrm>
              <a:prstGeom prst="rect">
                <a:avLst/>
              </a:prstGeom>
            </p:spPr>
          </p:pic>
          <p:pic>
            <p:nvPicPr>
              <p:cNvPr id="39" name="Picture 38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2910562"/>
                <a:ext cx="790223" cy="1063688"/>
              </a:xfrm>
              <a:prstGeom prst="rect">
                <a:avLst/>
              </a:prstGeom>
            </p:spPr>
          </p:pic>
          <p:pic>
            <p:nvPicPr>
              <p:cNvPr id="40" name="Picture 39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1468687"/>
                <a:ext cx="790223" cy="1063688"/>
              </a:xfrm>
              <a:prstGeom prst="rect">
                <a:avLst/>
              </a:prstGeom>
            </p:spPr>
          </p:pic>
          <p:pic>
            <p:nvPicPr>
              <p:cNvPr id="41" name="Picture 40" descr="Screen Shot 2016-06-24 at 2.12.12 PM.png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77995" t="29392"/>
              <a:stretch/>
            </p:blipFill>
            <p:spPr>
              <a:xfrm>
                <a:off x="6908799" y="26812"/>
                <a:ext cx="790223" cy="1063688"/>
              </a:xfrm>
              <a:prstGeom prst="rect">
                <a:avLst/>
              </a:prstGeom>
            </p:spPr>
          </p:pic>
        </p:grpSp>
      </p:grpSp>
      <p:cxnSp>
        <p:nvCxnSpPr>
          <p:cNvPr id="44" name="Straight Connector 43"/>
          <p:cNvCxnSpPr/>
          <p:nvPr/>
        </p:nvCxnSpPr>
        <p:spPr>
          <a:xfrm>
            <a:off x="6510865" y="0"/>
            <a:ext cx="42334" cy="6835422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913510" y="-53093"/>
            <a:ext cx="42334" cy="6835422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108221" y="0"/>
            <a:ext cx="42334" cy="6835422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05577" y="26812"/>
            <a:ext cx="42334" cy="6835422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897944" y="26812"/>
            <a:ext cx="42334" cy="6835422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-98778" y="1217499"/>
            <a:ext cx="9242779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-33865" y="2684584"/>
            <a:ext cx="9242779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0" y="4151669"/>
            <a:ext cx="9242779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-33865" y="5618755"/>
            <a:ext cx="9242779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854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16</Words>
  <Application>Microsoft Macintosh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Counting cards – laminate the page, then cut them into the groups.   Stick a small piece of Lift It pad underneath to make it easier to lift off the table 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Counting cards – laminate the page, then cut them into the groups.  Stick a small piece of poster </dc:title>
  <dc:subject/>
  <dc:creator>Margi</dc:creator>
  <cp:keywords/>
  <dc:description/>
  <cp:lastModifiedBy>Margi</cp:lastModifiedBy>
  <cp:revision>6</cp:revision>
  <dcterms:created xsi:type="dcterms:W3CDTF">2016-06-24T01:10:24Z</dcterms:created>
  <dcterms:modified xsi:type="dcterms:W3CDTF">2016-06-24T02:26:20Z</dcterms:modified>
  <cp:category/>
</cp:coreProperties>
</file>