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4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7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5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3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2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0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4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9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2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533D2-427A-8D48-95BB-1ABFB2DDD40B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E954B-2C87-1849-888B-EA07AEC3B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5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445"/>
            <a:ext cx="7772400" cy="663221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dirty="0" smtClean="0"/>
              <a:t>Pacing boards to use with patterns and number order activities</a:t>
            </a:r>
            <a:endParaRPr lang="en-US" sz="20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338668" y="1247423"/>
            <a:ext cx="8509008" cy="733778"/>
            <a:chOff x="550333" y="1247423"/>
            <a:chExt cx="8509008" cy="733778"/>
          </a:xfrm>
        </p:grpSpPr>
        <p:grpSp>
          <p:nvGrpSpPr>
            <p:cNvPr id="8" name="Group 7"/>
            <p:cNvGrpSpPr/>
            <p:nvPr/>
          </p:nvGrpSpPr>
          <p:grpSpPr>
            <a:xfrm>
              <a:off x="550333" y="1253067"/>
              <a:ext cx="2836335" cy="725312"/>
              <a:chOff x="550333" y="1253067"/>
              <a:chExt cx="2836335" cy="725312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550333" y="1255889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255889" y="1253067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961445" y="1253067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681112" y="1258712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386668" y="1250246"/>
              <a:ext cx="2836335" cy="730955"/>
              <a:chOff x="550333" y="1244601"/>
              <a:chExt cx="2836335" cy="730955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50333" y="1255889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255889" y="1253067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961445" y="1253067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681112" y="1244601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223006" y="1247423"/>
              <a:ext cx="2836335" cy="730955"/>
              <a:chOff x="550333" y="1244601"/>
              <a:chExt cx="2836335" cy="73095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50333" y="1255889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55889" y="1253067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961445" y="1253067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681112" y="1244601"/>
                <a:ext cx="705556" cy="7196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7F7F7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338668" y="3016955"/>
            <a:ext cx="7165629" cy="691445"/>
            <a:chOff x="338668" y="3016955"/>
            <a:chExt cx="7165629" cy="691445"/>
          </a:xfrm>
        </p:grpSpPr>
        <p:grpSp>
          <p:nvGrpSpPr>
            <p:cNvPr id="23" name="Group 22"/>
            <p:cNvGrpSpPr/>
            <p:nvPr/>
          </p:nvGrpSpPr>
          <p:grpSpPr>
            <a:xfrm>
              <a:off x="338668" y="3016955"/>
              <a:ext cx="2325514" cy="691445"/>
              <a:chOff x="925689" y="3016955"/>
              <a:chExt cx="2325514" cy="691445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925689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732846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540003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768603" y="3016955"/>
              <a:ext cx="2325514" cy="691445"/>
              <a:chOff x="925689" y="3016955"/>
              <a:chExt cx="2325514" cy="691445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925689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732846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540003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5178783" y="3016955"/>
              <a:ext cx="2325514" cy="691445"/>
              <a:chOff x="925689" y="3016955"/>
              <a:chExt cx="2325514" cy="691445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925689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732846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540003" y="3016955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338668" y="4279896"/>
            <a:ext cx="8301568" cy="2504724"/>
            <a:chOff x="-86071" y="4279896"/>
            <a:chExt cx="8301568" cy="2504724"/>
          </a:xfrm>
        </p:grpSpPr>
        <p:grpSp>
          <p:nvGrpSpPr>
            <p:cNvPr id="49" name="Group 48"/>
            <p:cNvGrpSpPr/>
            <p:nvPr/>
          </p:nvGrpSpPr>
          <p:grpSpPr>
            <a:xfrm>
              <a:off x="372539" y="4279896"/>
              <a:ext cx="7842958" cy="2504724"/>
              <a:chOff x="372539" y="4279896"/>
              <a:chExt cx="7842958" cy="2504724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3671719" y="4279896"/>
                <a:ext cx="711200" cy="69144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372539" y="4364562"/>
                <a:ext cx="7842958" cy="2420058"/>
                <a:chOff x="372539" y="3983565"/>
                <a:chExt cx="7842958" cy="2420058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372539" y="4621388"/>
                  <a:ext cx="7248876" cy="1782235"/>
                  <a:chOff x="372539" y="4621388"/>
                  <a:chExt cx="7248876" cy="1782235"/>
                </a:xfrm>
              </p:grpSpPr>
              <p:sp>
                <p:nvSpPr>
                  <p:cNvPr id="33" name="Oval 32"/>
                  <p:cNvSpPr/>
                  <p:nvPr/>
                </p:nvSpPr>
                <p:spPr>
                  <a:xfrm>
                    <a:off x="372539" y="4621388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Oval 33"/>
                  <p:cNvSpPr/>
                  <p:nvPr/>
                </p:nvSpPr>
                <p:spPr>
                  <a:xfrm>
                    <a:off x="1038580" y="5232400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Oval 34"/>
                  <p:cNvSpPr/>
                  <p:nvPr/>
                </p:nvSpPr>
                <p:spPr>
                  <a:xfrm>
                    <a:off x="1758247" y="5685367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Oval 35"/>
                  <p:cNvSpPr/>
                  <p:nvPr/>
                </p:nvSpPr>
                <p:spPr>
                  <a:xfrm>
                    <a:off x="2548472" y="5311422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Oval 36"/>
                  <p:cNvSpPr/>
                  <p:nvPr/>
                </p:nvSpPr>
                <p:spPr>
                  <a:xfrm>
                    <a:off x="3124203" y="4648199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Oval 39"/>
                  <p:cNvSpPr/>
                  <p:nvPr/>
                </p:nvSpPr>
                <p:spPr>
                  <a:xfrm>
                    <a:off x="4158551" y="4648199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Oval 40"/>
                  <p:cNvSpPr/>
                  <p:nvPr/>
                </p:nvSpPr>
                <p:spPr>
                  <a:xfrm>
                    <a:off x="4824592" y="5259211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Oval 41"/>
                  <p:cNvSpPr/>
                  <p:nvPr/>
                </p:nvSpPr>
                <p:spPr>
                  <a:xfrm>
                    <a:off x="5544259" y="5712178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Oval 42"/>
                  <p:cNvSpPr/>
                  <p:nvPr/>
                </p:nvSpPr>
                <p:spPr>
                  <a:xfrm>
                    <a:off x="6334484" y="5324122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>
                  <a:xfrm>
                    <a:off x="6910215" y="4675010"/>
                    <a:ext cx="711200" cy="69144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7" name="Oval 46"/>
                <p:cNvSpPr/>
                <p:nvPr/>
              </p:nvSpPr>
              <p:spPr>
                <a:xfrm>
                  <a:off x="7504297" y="3983565"/>
                  <a:ext cx="711200" cy="691445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0" name="Oval 49"/>
            <p:cNvSpPr/>
            <p:nvPr/>
          </p:nvSpPr>
          <p:spPr>
            <a:xfrm>
              <a:off x="-86071" y="4279896"/>
              <a:ext cx="711200" cy="69144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412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Pacing boards to use with patterns and number order activities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Pacing boards to use with patterns and number order activities</dc:title>
  <dc:subject/>
  <dc:creator>Margi</dc:creator>
  <cp:keywords/>
  <dc:description/>
  <cp:lastModifiedBy>Margi</cp:lastModifiedBy>
  <cp:revision>1</cp:revision>
  <dcterms:created xsi:type="dcterms:W3CDTF">2016-06-24T00:38:54Z</dcterms:created>
  <dcterms:modified xsi:type="dcterms:W3CDTF">2016-06-24T00:47:49Z</dcterms:modified>
  <cp:category/>
</cp:coreProperties>
</file>