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6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426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2E435-3511-412F-9F7D-700B744BBB65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AAA5B-9614-4670-8072-D15F32A57043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AAA5B-9614-4670-8072-D15F32A57043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B57E9-B733-4DBE-ABD5-9352F7CC0D58}" type="datetimeFigureOut">
              <a:rPr lang="en-NZ" smtClean="0"/>
              <a:pPr/>
              <a:t>15/08/2013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0929B-36F8-42CA-A864-862A379FF031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TextBox 21"/>
          <p:cNvSpPr txBox="1"/>
          <p:nvPr/>
        </p:nvSpPr>
        <p:spPr>
          <a:xfrm>
            <a:off x="5013176" y="788436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1</a:t>
            </a:r>
            <a:endParaRPr lang="en-NZ" sz="5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700808" y="788436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2</a:t>
            </a:r>
            <a:endParaRPr lang="en-NZ" sz="5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13176" y="615617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3</a:t>
            </a:r>
            <a:endParaRPr lang="en-NZ" sz="5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00808" y="615617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4</a:t>
            </a:r>
            <a:endParaRPr lang="en-NZ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41168" y="4499992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5</a:t>
            </a:r>
            <a:endParaRPr lang="en-NZ" sz="5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700808" y="4499992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6</a:t>
            </a:r>
            <a:endParaRPr lang="en-NZ" sz="5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85184" y="277180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7</a:t>
            </a:r>
            <a:endParaRPr lang="en-NZ" sz="5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772816" y="284380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8</a:t>
            </a:r>
            <a:endParaRPr lang="en-NZ" sz="5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013176" y="111561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9</a:t>
            </a:r>
            <a:endParaRPr lang="en-NZ" sz="5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484784" y="1115616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b="1" dirty="0" smtClean="0"/>
              <a:t>10</a:t>
            </a:r>
            <a:endParaRPr lang="en-NZ" sz="5400" b="1" dirty="0"/>
          </a:p>
        </p:txBody>
      </p:sp>
      <p:pic>
        <p:nvPicPr>
          <p:cNvPr id="33" name="Picture 32" descr="Image 1.jpg"/>
          <p:cNvPicPr>
            <a:picLocks noChangeAspect="1"/>
          </p:cNvPicPr>
          <p:nvPr/>
        </p:nvPicPr>
        <p:blipFill>
          <a:blip r:embed="rId3" cstate="print"/>
          <a:srcRect t="15000" r="18500" b="65400"/>
          <a:stretch>
            <a:fillRect/>
          </a:stretch>
        </p:blipFill>
        <p:spPr>
          <a:xfrm>
            <a:off x="98450" y="-36512"/>
            <a:ext cx="6786934" cy="12241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Margi</dc:creator>
  <cp:lastModifiedBy>Margi</cp:lastModifiedBy>
  <cp:revision>4</cp:revision>
  <dcterms:created xsi:type="dcterms:W3CDTF">2013-08-15T03:26:00Z</dcterms:created>
  <dcterms:modified xsi:type="dcterms:W3CDTF">2013-08-15T08:13:49Z</dcterms:modified>
</cp:coreProperties>
</file>