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3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6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6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7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9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1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F562-9D23-2345-B2A9-F381700E24BB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EDC0-2AA4-2944-907C-471DB5B4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1.jp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115"/>
            <a:ext cx="2661050" cy="1658471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3606800" y="59766"/>
            <a:ext cx="1044594" cy="6782422"/>
            <a:chOff x="3606800" y="59766"/>
            <a:chExt cx="1044594" cy="6782422"/>
          </a:xfrm>
        </p:grpSpPr>
        <p:pic>
          <p:nvPicPr>
            <p:cNvPr id="71" name="Picture 70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9766"/>
              <a:ext cx="1044594" cy="1231900"/>
            </a:xfrm>
            <a:prstGeom prst="rect">
              <a:avLst/>
            </a:prstGeom>
          </p:spPr>
        </p:pic>
        <p:pic>
          <p:nvPicPr>
            <p:cNvPr id="72" name="Picture 71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1447397"/>
              <a:ext cx="1044594" cy="1231900"/>
            </a:xfrm>
            <a:prstGeom prst="rect">
              <a:avLst/>
            </a:prstGeom>
          </p:spPr>
        </p:pic>
        <p:pic>
          <p:nvPicPr>
            <p:cNvPr id="73" name="Picture 72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610288"/>
              <a:ext cx="1044594" cy="1231900"/>
            </a:xfrm>
            <a:prstGeom prst="rect">
              <a:avLst/>
            </a:prstGeom>
          </p:spPr>
        </p:pic>
        <p:pic>
          <p:nvPicPr>
            <p:cNvPr id="74" name="Picture 73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2835028"/>
              <a:ext cx="1044594" cy="1231900"/>
            </a:xfrm>
            <a:prstGeom prst="rect">
              <a:avLst/>
            </a:prstGeom>
          </p:spPr>
        </p:pic>
        <p:pic>
          <p:nvPicPr>
            <p:cNvPr id="75" name="Picture 74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4222659"/>
              <a:ext cx="1044594" cy="1231900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4803794" y="59766"/>
            <a:ext cx="1044594" cy="6782422"/>
            <a:chOff x="3606800" y="59766"/>
            <a:chExt cx="1044594" cy="6782422"/>
          </a:xfrm>
        </p:grpSpPr>
        <p:pic>
          <p:nvPicPr>
            <p:cNvPr id="78" name="Picture 77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9766"/>
              <a:ext cx="1044594" cy="1231900"/>
            </a:xfrm>
            <a:prstGeom prst="rect">
              <a:avLst/>
            </a:prstGeom>
          </p:spPr>
        </p:pic>
        <p:pic>
          <p:nvPicPr>
            <p:cNvPr id="79" name="Picture 78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1447397"/>
              <a:ext cx="1044594" cy="1231900"/>
            </a:xfrm>
            <a:prstGeom prst="rect">
              <a:avLst/>
            </a:prstGeom>
          </p:spPr>
        </p:pic>
        <p:pic>
          <p:nvPicPr>
            <p:cNvPr id="80" name="Picture 79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610288"/>
              <a:ext cx="1044594" cy="1231900"/>
            </a:xfrm>
            <a:prstGeom prst="rect">
              <a:avLst/>
            </a:prstGeom>
          </p:spPr>
        </p:pic>
        <p:pic>
          <p:nvPicPr>
            <p:cNvPr id="81" name="Picture 80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2835028"/>
              <a:ext cx="1044594" cy="1231900"/>
            </a:xfrm>
            <a:prstGeom prst="rect">
              <a:avLst/>
            </a:prstGeom>
          </p:spPr>
        </p:pic>
        <p:pic>
          <p:nvPicPr>
            <p:cNvPr id="82" name="Picture 81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4222659"/>
              <a:ext cx="1044594" cy="1231900"/>
            </a:xfrm>
            <a:prstGeom prst="rect">
              <a:avLst/>
            </a:prstGeom>
          </p:spPr>
        </p:pic>
      </p:grpSp>
      <p:grpSp>
        <p:nvGrpSpPr>
          <p:cNvPr id="83" name="Group 82"/>
          <p:cNvGrpSpPr/>
          <p:nvPr/>
        </p:nvGrpSpPr>
        <p:grpSpPr>
          <a:xfrm>
            <a:off x="6866956" y="0"/>
            <a:ext cx="1044594" cy="6782422"/>
            <a:chOff x="3606800" y="59766"/>
            <a:chExt cx="1044594" cy="6782422"/>
          </a:xfrm>
        </p:grpSpPr>
        <p:pic>
          <p:nvPicPr>
            <p:cNvPr id="84" name="Picture 83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9766"/>
              <a:ext cx="1044594" cy="1231900"/>
            </a:xfrm>
            <a:prstGeom prst="rect">
              <a:avLst/>
            </a:prstGeom>
          </p:spPr>
        </p:pic>
        <p:pic>
          <p:nvPicPr>
            <p:cNvPr id="85" name="Picture 84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1447397"/>
              <a:ext cx="1044594" cy="1231900"/>
            </a:xfrm>
            <a:prstGeom prst="rect">
              <a:avLst/>
            </a:prstGeom>
          </p:spPr>
        </p:pic>
        <p:pic>
          <p:nvPicPr>
            <p:cNvPr id="86" name="Picture 85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610288"/>
              <a:ext cx="1044594" cy="1231900"/>
            </a:xfrm>
            <a:prstGeom prst="rect">
              <a:avLst/>
            </a:prstGeom>
          </p:spPr>
        </p:pic>
        <p:pic>
          <p:nvPicPr>
            <p:cNvPr id="87" name="Picture 86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2835028"/>
              <a:ext cx="1044594" cy="1231900"/>
            </a:xfrm>
            <a:prstGeom prst="rect">
              <a:avLst/>
            </a:prstGeom>
          </p:spPr>
        </p:pic>
        <p:pic>
          <p:nvPicPr>
            <p:cNvPr id="88" name="Picture 87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4222659"/>
              <a:ext cx="1044594" cy="1231900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8063950" y="0"/>
            <a:ext cx="1044594" cy="6782422"/>
            <a:chOff x="3606800" y="59766"/>
            <a:chExt cx="1044594" cy="6782422"/>
          </a:xfrm>
        </p:grpSpPr>
        <p:pic>
          <p:nvPicPr>
            <p:cNvPr id="90" name="Picture 89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9766"/>
              <a:ext cx="1044594" cy="1231900"/>
            </a:xfrm>
            <a:prstGeom prst="rect">
              <a:avLst/>
            </a:prstGeom>
          </p:spPr>
        </p:pic>
        <p:pic>
          <p:nvPicPr>
            <p:cNvPr id="91" name="Picture 90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1447397"/>
              <a:ext cx="1044594" cy="1231900"/>
            </a:xfrm>
            <a:prstGeom prst="rect">
              <a:avLst/>
            </a:prstGeom>
          </p:spPr>
        </p:pic>
        <p:pic>
          <p:nvPicPr>
            <p:cNvPr id="92" name="Picture 91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610288"/>
              <a:ext cx="1044594" cy="1231900"/>
            </a:xfrm>
            <a:prstGeom prst="rect">
              <a:avLst/>
            </a:prstGeom>
          </p:spPr>
        </p:pic>
        <p:pic>
          <p:nvPicPr>
            <p:cNvPr id="93" name="Picture 92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2835028"/>
              <a:ext cx="1044594" cy="1231900"/>
            </a:xfrm>
            <a:prstGeom prst="rect">
              <a:avLst/>
            </a:prstGeom>
          </p:spPr>
        </p:pic>
        <p:pic>
          <p:nvPicPr>
            <p:cNvPr id="94" name="Picture 93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4222659"/>
              <a:ext cx="1044594" cy="1231900"/>
            </a:xfrm>
            <a:prstGeom prst="rect">
              <a:avLst/>
            </a:prstGeom>
          </p:spPr>
        </p:pic>
      </p:grpSp>
      <p:grpSp>
        <p:nvGrpSpPr>
          <p:cNvPr id="95" name="Group 94"/>
          <p:cNvGrpSpPr/>
          <p:nvPr/>
        </p:nvGrpSpPr>
        <p:grpSpPr>
          <a:xfrm>
            <a:off x="5822362" y="14941"/>
            <a:ext cx="1044594" cy="6782422"/>
            <a:chOff x="3606800" y="59766"/>
            <a:chExt cx="1044594" cy="6782422"/>
          </a:xfrm>
        </p:grpSpPr>
        <p:pic>
          <p:nvPicPr>
            <p:cNvPr id="96" name="Picture 95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9766"/>
              <a:ext cx="1044594" cy="1231900"/>
            </a:xfrm>
            <a:prstGeom prst="rect">
              <a:avLst/>
            </a:prstGeom>
          </p:spPr>
        </p:pic>
        <p:pic>
          <p:nvPicPr>
            <p:cNvPr id="97" name="Picture 96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1447397"/>
              <a:ext cx="1044594" cy="1231900"/>
            </a:xfrm>
            <a:prstGeom prst="rect">
              <a:avLst/>
            </a:prstGeom>
          </p:spPr>
        </p:pic>
        <p:pic>
          <p:nvPicPr>
            <p:cNvPr id="98" name="Picture 97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5610288"/>
              <a:ext cx="1044594" cy="1231900"/>
            </a:xfrm>
            <a:prstGeom prst="rect">
              <a:avLst/>
            </a:prstGeom>
          </p:spPr>
        </p:pic>
        <p:pic>
          <p:nvPicPr>
            <p:cNvPr id="99" name="Picture 98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2835028"/>
              <a:ext cx="1044594" cy="1231900"/>
            </a:xfrm>
            <a:prstGeom prst="rect">
              <a:avLst/>
            </a:prstGeom>
          </p:spPr>
        </p:pic>
        <p:pic>
          <p:nvPicPr>
            <p:cNvPr id="100" name="Picture 99" descr="imgr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00" y="4222659"/>
              <a:ext cx="1044594" cy="1231900"/>
            </a:xfrm>
            <a:prstGeom prst="rect">
              <a:avLst/>
            </a:prstGeom>
          </p:spPr>
        </p:pic>
      </p:grpSp>
      <p:pic>
        <p:nvPicPr>
          <p:cNvPr id="102" name="Picture 10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5576"/>
            <a:ext cx="2661050" cy="1658471"/>
          </a:xfrm>
          <a:prstGeom prst="rect">
            <a:avLst/>
          </a:prstGeom>
        </p:spPr>
      </p:pic>
      <p:pic>
        <p:nvPicPr>
          <p:cNvPr id="103" name="Picture 102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4047"/>
            <a:ext cx="2661050" cy="1658471"/>
          </a:xfrm>
          <a:prstGeom prst="rect">
            <a:avLst/>
          </a:prstGeom>
        </p:spPr>
      </p:pic>
      <p:pic>
        <p:nvPicPr>
          <p:cNvPr id="104" name="Picture 10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9529"/>
            <a:ext cx="2661050" cy="165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7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0850"/>
            <a:ext cx="3955488" cy="2632197"/>
          </a:xfrm>
          <a:prstGeom prst="rect">
            <a:avLst/>
          </a:prstGeom>
        </p:spPr>
      </p:pic>
      <p:pic>
        <p:nvPicPr>
          <p:cNvPr id="67" name="Picture 66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t="13644" r="5760" b="5898"/>
          <a:stretch/>
        </p:blipFill>
        <p:spPr>
          <a:xfrm>
            <a:off x="4332941" y="2818628"/>
            <a:ext cx="4676588" cy="2649842"/>
          </a:xfrm>
          <a:prstGeom prst="rect">
            <a:avLst/>
          </a:prstGeom>
        </p:spPr>
      </p:pic>
      <p:pic>
        <p:nvPicPr>
          <p:cNvPr id="68" name="Picture 67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9"/>
          <a:stretch/>
        </p:blipFill>
        <p:spPr>
          <a:xfrm>
            <a:off x="28341" y="4840941"/>
            <a:ext cx="4165681" cy="2017058"/>
          </a:xfrm>
          <a:prstGeom prst="rect">
            <a:avLst/>
          </a:prstGeom>
        </p:spPr>
      </p:pic>
      <p:pic>
        <p:nvPicPr>
          <p:cNvPr id="70" name="Picture 69" descr="images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4" t="6672" r="9134" b="7148"/>
          <a:stretch/>
        </p:blipFill>
        <p:spPr>
          <a:xfrm>
            <a:off x="5548573" y="0"/>
            <a:ext cx="3595427" cy="2758864"/>
          </a:xfrm>
          <a:prstGeom prst="rect">
            <a:avLst/>
          </a:prstGeom>
        </p:spPr>
      </p:pic>
      <p:pic>
        <p:nvPicPr>
          <p:cNvPr id="20" name="Picture 19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61050" cy="1658471"/>
          </a:xfrm>
          <a:prstGeom prst="rect">
            <a:avLst/>
          </a:prstGeom>
        </p:spPr>
      </p:pic>
      <p:pic>
        <p:nvPicPr>
          <p:cNvPr id="2" name="Picture 1" descr="Screen Shot 2015-08-31 at 9.49.36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598" y="68347"/>
            <a:ext cx="259057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4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Pairs</dc:title>
  <dc:subject/>
  <dc:creator>Margi</dc:creator>
  <cp:keywords/>
  <dc:description/>
  <cp:lastModifiedBy>Margi</cp:lastModifiedBy>
  <cp:revision>5</cp:revision>
  <cp:lastPrinted>2015-09-09T22:44:56Z</cp:lastPrinted>
  <dcterms:created xsi:type="dcterms:W3CDTF">2015-09-09T22:29:52Z</dcterms:created>
  <dcterms:modified xsi:type="dcterms:W3CDTF">2015-09-09T23:02:35Z</dcterms:modified>
  <cp:category/>
</cp:coreProperties>
</file>